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9" r:id="rId2"/>
    <p:sldMasterId id="2147483672" r:id="rId3"/>
  </p:sldMasterIdLst>
  <p:notesMasterIdLst>
    <p:notesMasterId r:id="rId39"/>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Lst>
  <p:sldSz cx="9144000" cy="5143500" type="screen16x9"/>
  <p:notesSz cx="6858000" cy="9144000"/>
  <p:embeddedFontLst>
    <p:embeddedFont>
      <p:font typeface="Gill Sans" panose="020B0604020202020204" charset="0"/>
      <p:regular r:id="rId40"/>
      <p:bold r:id="rId41"/>
    </p:embeddedFont>
    <p:embeddedFont>
      <p:font typeface="Play" panose="020B0604020202020204" charset="0"/>
      <p:regular r:id="rId42"/>
      <p:bold r:id="rId43"/>
    </p:embeddedFont>
    <p:embeddedFont>
      <p:font typeface="Roboto Slab" pitchFamily="2" charset="0"/>
      <p:regular r:id="rId44"/>
      <p:bold r:id="rId45"/>
    </p:embeddedFont>
    <p:embeddedFont>
      <p:font typeface="Signika" panose="020B0604020202020204" charset="0"/>
      <p:regular r:id="rId46"/>
      <p:bold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2" roundtripDataSignature="AMtx7mgERdX5A/AGv7ukZ/5qpbPG4ugFz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0944B9-AD9A-4AF9-A565-14ED46185B69}" v="3" dt="2026-09-23T01:18:21.654"/>
  </p1510:revLst>
</p1510:revInfo>
</file>

<file path=ppt/tableStyles.xml><?xml version="1.0" encoding="utf-8"?>
<a:tblStyleLst xmlns:a="http://schemas.openxmlformats.org/drawingml/2006/main" def="{89355180-4D6A-4D4D-AED6-2CE1B3C4F5B5}">
  <a:tblStyle styleId="{89355180-4D6A-4D4D-AED6-2CE1B3C4F5B5}"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EED"/>
          </a:solidFill>
        </a:fill>
      </a:tcStyle>
    </a:wholeTbl>
    <a:band1H>
      <a:tcTxStyle/>
      <a:tcStyle>
        <a:tcBdr/>
        <a:fill>
          <a:solidFill>
            <a:srgbClr val="CADCD9"/>
          </a:solidFill>
        </a:fill>
      </a:tcStyle>
    </a:band1H>
    <a:band2H>
      <a:tcTxStyle/>
      <a:tcStyle>
        <a:tcBdr/>
      </a:tcStyle>
    </a:band2H>
    <a:band1V>
      <a:tcTxStyle/>
      <a:tcStyle>
        <a:tcBdr/>
        <a:fill>
          <a:solidFill>
            <a:srgbClr val="CADCD9"/>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78" y="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3.fntdata"/><Relationship Id="rId47" Type="http://schemas.openxmlformats.org/officeDocument/2006/relationships/font" Target="fonts/font8.fntdata"/><Relationship Id="rId55"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5.fntdata"/><Relationship Id="rId52" Type="http://customschemas.google.com/relationships/presentationmetadata" Target="meta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4.fntdata"/><Relationship Id="rId56"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7.fntdata"/><Relationship Id="rId20" Type="http://schemas.openxmlformats.org/officeDocument/2006/relationships/slide" Target="slides/slide17.xml"/><Relationship Id="rId41" Type="http://schemas.openxmlformats.org/officeDocument/2006/relationships/font" Target="fonts/font2.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5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nny wang" userId="1e01c1ee2642f9aa" providerId="LiveId" clId="{2E3A435E-0CF3-4335-83C8-3B19C2928974}"/>
    <pc:docChg chg="modSld">
      <pc:chgData name="sunny wang" userId="1e01c1ee2642f9aa" providerId="LiveId" clId="{2E3A435E-0CF3-4335-83C8-3B19C2928974}" dt="2026-09-23T03:48:28.206" v="203" actId="20577"/>
      <pc:docMkLst>
        <pc:docMk/>
      </pc:docMkLst>
      <pc:sldChg chg="modSp mod">
        <pc:chgData name="sunny wang" userId="1e01c1ee2642f9aa" providerId="LiveId" clId="{2E3A435E-0CF3-4335-83C8-3B19C2928974}" dt="2026-09-23T03:48:28.206" v="203" actId="20577"/>
        <pc:sldMkLst>
          <pc:docMk/>
          <pc:sldMk cId="0" sldId="260"/>
        </pc:sldMkLst>
        <pc:graphicFrameChg chg="mod modGraphic">
          <ac:chgData name="sunny wang" userId="1e01c1ee2642f9aa" providerId="LiveId" clId="{2E3A435E-0CF3-4335-83C8-3B19C2928974}" dt="2026-09-23T03:48:28.206" v="203" actId="20577"/>
          <ac:graphicFrameMkLst>
            <pc:docMk/>
            <pc:sldMk cId="0" sldId="260"/>
            <ac:graphicFrameMk id="224"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0" name="Google Shape;18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3" name="Google Shape;19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3: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02" name="Google Shape;2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0" name="Google Shape;21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8" name="Google Shape;21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7" name="Google Shape;22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5" name="Google Shape;235;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3" name="Google Shape;24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0" name="Google Shape;250;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7" name="Google Shape;257;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4" name="Google Shape;26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270" name="Google Shape;27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1" name="Google Shape;281;p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CA" sz="14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7" name="Google Shape;287;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3" name="Google Shape;293;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h6443ed75b54d21aa_4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2" name="Google Shape;302;h6443ed75b54d21aa_4_1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3fbcb8f1bca_5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1" name="Google Shape;311;g3fbcb8f1bca_5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h6443ed75b54d21aa_4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0" name="Google Shape;320;h6443ed75b54d21aa_4_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h6443ed75b54d21aa_4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5" name="Google Shape;335;h6443ed75b54d21aa_4_1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3fbcb8f1bca_5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6" name="Google Shape;346;g3fbcb8f1bca_5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5" name="Google Shape;355;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4" name="Google Shape;364;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5" name="Google Shape;375;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6" name="Google Shape;386;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6" name="Google Shape;396;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4" name="Google Shape;404;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3" name="Google Shape;413;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4" name="Google Shape;424;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3" name="Google Shape;433;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2" name="Google Shape;442;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5" name="Google Shape;455;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1" name="Google Shape;461;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3fbcb8f1bca_5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8" name="Google Shape;468;g3fbcb8f1bca_5_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5" name="Google Shape;475;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5" name="Google Shape;485;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31"/>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31"/>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
        <p:cNvGrpSpPr/>
        <p:nvPr/>
      </p:nvGrpSpPr>
      <p:grpSpPr>
        <a:xfrm>
          <a:off x="0" y="0"/>
          <a:ext cx="0" cy="0"/>
          <a:chOff x="0" y="0"/>
          <a:chExt cx="0" cy="0"/>
        </a:xfrm>
      </p:grpSpPr>
      <p:sp>
        <p:nvSpPr>
          <p:cNvPr id="14" name="Google Shape;14;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3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7" name="Google Shape;17;p3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8" name="Google Shape;18;p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9"/>
        <p:cNvGrpSpPr/>
        <p:nvPr/>
      </p:nvGrpSpPr>
      <p:grpSpPr>
        <a:xfrm>
          <a:off x="0" y="0"/>
          <a:ext cx="0" cy="0"/>
          <a:chOff x="0" y="0"/>
          <a:chExt cx="0" cy="0"/>
        </a:xfrm>
      </p:grpSpPr>
      <p:sp>
        <p:nvSpPr>
          <p:cNvPr id="20" name="Google Shape;20;p3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1" name="Google Shape;21;p3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2" name="Google Shape;22;p3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
        <p:cNvGrpSpPr/>
        <p:nvPr/>
      </p:nvGrpSpPr>
      <p:grpSpPr>
        <a:xfrm>
          <a:off x="0" y="0"/>
          <a:ext cx="0" cy="0"/>
          <a:chOff x="0" y="0"/>
          <a:chExt cx="0" cy="0"/>
        </a:xfrm>
      </p:grpSpPr>
      <p:sp>
        <p:nvSpPr>
          <p:cNvPr id="25" name="Google Shape;25;p39"/>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6" name="Google Shape;26;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4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9" name="Google Shape;29;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0"/>
        <p:cNvGrpSpPr/>
        <p:nvPr/>
      </p:nvGrpSpPr>
      <p:grpSpPr>
        <a:xfrm>
          <a:off x="0" y="0"/>
          <a:ext cx="0" cy="0"/>
          <a:chOff x="0" y="0"/>
          <a:chExt cx="0" cy="0"/>
        </a:xfrm>
      </p:grpSpPr>
      <p:sp>
        <p:nvSpPr>
          <p:cNvPr id="31" name="Google Shape;31;p41"/>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2" name="Google Shape;32;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3"/>
        <p:cNvGrpSpPr/>
        <p:nvPr/>
      </p:nvGrpSpPr>
      <p:grpSpPr>
        <a:xfrm>
          <a:off x="0" y="0"/>
          <a:ext cx="0" cy="0"/>
          <a:chOff x="0" y="0"/>
          <a:chExt cx="0" cy="0"/>
        </a:xfrm>
      </p:grpSpPr>
      <p:sp>
        <p:nvSpPr>
          <p:cNvPr id="34" name="Google Shape;34;p42"/>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42"/>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6" name="Google Shape;36;p42"/>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7" name="Google Shape;37;p42"/>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Clr>
                <a:schemeClr val="dk1"/>
              </a:buClr>
              <a:buSzPts val="1800"/>
              <a:buChar char="●"/>
              <a:defRPr>
                <a:solidFill>
                  <a:schemeClr val="dk1"/>
                </a:solidFill>
              </a:defRPr>
            </a:lvl1pPr>
            <a:lvl2pPr marL="914400" lvl="1" indent="-317500" algn="l">
              <a:lnSpc>
                <a:spcPct val="115000"/>
              </a:lnSpc>
              <a:spcBef>
                <a:spcPts val="0"/>
              </a:spcBef>
              <a:spcAft>
                <a:spcPts val="0"/>
              </a:spcAft>
              <a:buClr>
                <a:schemeClr val="dk1"/>
              </a:buClr>
              <a:buSzPts val="1400"/>
              <a:buChar char="○"/>
              <a:defRPr>
                <a:solidFill>
                  <a:schemeClr val="dk1"/>
                </a:solidFill>
              </a:defRPr>
            </a:lvl2pPr>
            <a:lvl3pPr marL="1371600" lvl="2" indent="-317500" algn="l">
              <a:lnSpc>
                <a:spcPct val="115000"/>
              </a:lnSpc>
              <a:spcBef>
                <a:spcPts val="0"/>
              </a:spcBef>
              <a:spcAft>
                <a:spcPts val="0"/>
              </a:spcAft>
              <a:buClr>
                <a:schemeClr val="dk1"/>
              </a:buClr>
              <a:buSzPts val="1400"/>
              <a:buChar char="■"/>
              <a:defRPr>
                <a:solidFill>
                  <a:schemeClr val="dk1"/>
                </a:solidFill>
              </a:defRPr>
            </a:lvl3pPr>
            <a:lvl4pPr marL="1828800" lvl="3" indent="-317500" algn="l">
              <a:lnSpc>
                <a:spcPct val="115000"/>
              </a:lnSpc>
              <a:spcBef>
                <a:spcPts val="0"/>
              </a:spcBef>
              <a:spcAft>
                <a:spcPts val="0"/>
              </a:spcAft>
              <a:buClr>
                <a:schemeClr val="dk1"/>
              </a:buClr>
              <a:buSzPts val="1400"/>
              <a:buChar char="●"/>
              <a:defRPr>
                <a:solidFill>
                  <a:schemeClr val="dk1"/>
                </a:solidFill>
              </a:defRPr>
            </a:lvl4pPr>
            <a:lvl5pPr marL="2286000" lvl="4" indent="-317500" algn="l">
              <a:lnSpc>
                <a:spcPct val="115000"/>
              </a:lnSpc>
              <a:spcBef>
                <a:spcPts val="0"/>
              </a:spcBef>
              <a:spcAft>
                <a:spcPts val="0"/>
              </a:spcAft>
              <a:buClr>
                <a:schemeClr val="dk1"/>
              </a:buClr>
              <a:buSzPts val="1400"/>
              <a:buChar char="○"/>
              <a:defRPr>
                <a:solidFill>
                  <a:schemeClr val="dk1"/>
                </a:solidFill>
              </a:defRPr>
            </a:lvl5pPr>
            <a:lvl6pPr marL="2743200" lvl="5" indent="-317500" algn="l">
              <a:lnSpc>
                <a:spcPct val="115000"/>
              </a:lnSpc>
              <a:spcBef>
                <a:spcPts val="0"/>
              </a:spcBef>
              <a:spcAft>
                <a:spcPts val="0"/>
              </a:spcAft>
              <a:buClr>
                <a:schemeClr val="dk1"/>
              </a:buClr>
              <a:buSzPts val="1400"/>
              <a:buChar char="■"/>
              <a:defRPr>
                <a:solidFill>
                  <a:schemeClr val="dk1"/>
                </a:solidFill>
              </a:defRPr>
            </a:lvl6pPr>
            <a:lvl7pPr marL="3200400" lvl="6" indent="-317500" algn="l">
              <a:lnSpc>
                <a:spcPct val="115000"/>
              </a:lnSpc>
              <a:spcBef>
                <a:spcPts val="0"/>
              </a:spcBef>
              <a:spcAft>
                <a:spcPts val="0"/>
              </a:spcAft>
              <a:buClr>
                <a:schemeClr val="dk1"/>
              </a:buClr>
              <a:buSzPts val="1400"/>
              <a:buChar char="●"/>
              <a:defRPr>
                <a:solidFill>
                  <a:schemeClr val="dk1"/>
                </a:solidFill>
              </a:defRPr>
            </a:lvl7pPr>
            <a:lvl8pPr marL="3657600" lvl="7" indent="-317500" algn="l">
              <a:lnSpc>
                <a:spcPct val="115000"/>
              </a:lnSpc>
              <a:spcBef>
                <a:spcPts val="0"/>
              </a:spcBef>
              <a:spcAft>
                <a:spcPts val="0"/>
              </a:spcAft>
              <a:buClr>
                <a:schemeClr val="dk1"/>
              </a:buClr>
              <a:buSzPts val="1400"/>
              <a:buChar char="○"/>
              <a:defRPr>
                <a:solidFill>
                  <a:schemeClr val="dk1"/>
                </a:solidFill>
              </a:defRPr>
            </a:lvl8pPr>
            <a:lvl9pPr marL="4114800" lvl="8" indent="-317500" algn="l">
              <a:lnSpc>
                <a:spcPct val="115000"/>
              </a:lnSpc>
              <a:spcBef>
                <a:spcPts val="0"/>
              </a:spcBef>
              <a:spcAft>
                <a:spcPts val="0"/>
              </a:spcAft>
              <a:buClr>
                <a:schemeClr val="dk1"/>
              </a:buClr>
              <a:buSzPts val="1400"/>
              <a:buChar char="■"/>
              <a:defRPr>
                <a:solidFill>
                  <a:schemeClr val="dk1"/>
                </a:solidFill>
              </a:defRPr>
            </a:lvl9pPr>
          </a:lstStyle>
          <a:p>
            <a:endParaRPr/>
          </a:p>
        </p:txBody>
      </p:sp>
      <p:sp>
        <p:nvSpPr>
          <p:cNvPr id="38" name="Google Shape;38;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9"/>
        <p:cNvGrpSpPr/>
        <p:nvPr/>
      </p:nvGrpSpPr>
      <p:grpSpPr>
        <a:xfrm>
          <a:off x="0" y="0"/>
          <a:ext cx="0" cy="0"/>
          <a:chOff x="0" y="0"/>
          <a:chExt cx="0" cy="0"/>
        </a:xfrm>
      </p:grpSpPr>
      <p:sp>
        <p:nvSpPr>
          <p:cNvPr id="40" name="Google Shape;40;p43"/>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1" name="Google Shape;41;p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2"/>
        <p:cNvGrpSpPr/>
        <p:nvPr/>
      </p:nvGrpSpPr>
      <p:grpSpPr>
        <a:xfrm>
          <a:off x="0" y="0"/>
          <a:ext cx="0" cy="0"/>
          <a:chOff x="0" y="0"/>
          <a:chExt cx="0" cy="0"/>
        </a:xfrm>
      </p:grpSpPr>
      <p:sp>
        <p:nvSpPr>
          <p:cNvPr id="43" name="Google Shape;43;p44"/>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4" name="Google Shape;44;p44"/>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5" name="Google Shape;45;p4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2"/>
        <p:cNvGrpSpPr/>
        <p:nvPr/>
      </p:nvGrpSpPr>
      <p:grpSpPr>
        <a:xfrm>
          <a:off x="0" y="0"/>
          <a:ext cx="0" cy="0"/>
          <a:chOff x="0" y="0"/>
          <a:chExt cx="0" cy="0"/>
        </a:xfrm>
      </p:grpSpPr>
      <p:sp>
        <p:nvSpPr>
          <p:cNvPr id="53" name="Google Shape;53;p3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Play"/>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4" name="Google Shape;54;p34"/>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55" name="Google Shape;55;p3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6" name="Google Shape;56;p3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7" name="Google Shape;57;p3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01">
  <p:cSld name="01">
    <p:spTree>
      <p:nvGrpSpPr>
        <p:cNvPr id="1" name="Shape 58"/>
        <p:cNvGrpSpPr/>
        <p:nvPr/>
      </p:nvGrpSpPr>
      <p:grpSpPr>
        <a:xfrm>
          <a:off x="0" y="0"/>
          <a:ext cx="0" cy="0"/>
          <a:chOff x="0" y="0"/>
          <a:chExt cx="0" cy="0"/>
        </a:xfrm>
      </p:grpSpPr>
      <p:sp>
        <p:nvSpPr>
          <p:cNvPr id="59" name="Google Shape;59;p37"/>
          <p:cNvSpPr>
            <a:spLocks noGrp="1"/>
          </p:cNvSpPr>
          <p:nvPr>
            <p:ph type="pic" idx="2"/>
          </p:nvPr>
        </p:nvSpPr>
        <p:spPr>
          <a:xfrm>
            <a:off x="1" y="0"/>
            <a:ext cx="5335200" cy="5143500"/>
          </a:xfrm>
          <a:prstGeom prst="rect">
            <a:avLst/>
          </a:prstGeom>
          <a:gradFill>
            <a:gsLst>
              <a:gs pos="0">
                <a:srgbClr val="D8D8D8"/>
              </a:gs>
              <a:gs pos="100000">
                <a:srgbClr val="A5A5A5"/>
              </a:gs>
            </a:gsLst>
            <a:lin ang="2700006" scaled="0"/>
          </a:gradFill>
          <a:ln>
            <a:noFill/>
          </a:ln>
        </p:spPr>
        <p:txBody>
          <a:bodyPr/>
          <a:lstStyle/>
          <a:p>
            <a:endParaRPr lang="en-CA"/>
          </a:p>
        </p:txBody>
      </p:sp>
      <p:sp>
        <p:nvSpPr>
          <p:cNvPr id="60" name="Google Shape;60;p37"/>
          <p:cNvSpPr txBox="1">
            <a:spLocks noGrp="1"/>
          </p:cNvSpPr>
          <p:nvPr>
            <p:ph type="title"/>
          </p:nvPr>
        </p:nvSpPr>
        <p:spPr>
          <a:xfrm>
            <a:off x="764381" y="1697434"/>
            <a:ext cx="3879900" cy="923400"/>
          </a:xfrm>
          <a:prstGeom prst="rect">
            <a:avLst/>
          </a:prstGeom>
          <a:noFill/>
          <a:ln>
            <a:noFill/>
          </a:ln>
        </p:spPr>
        <p:txBody>
          <a:bodyPr spcFirstLastPara="1" wrap="square" lIns="68575" tIns="34275" rIns="68575" bIns="34275" anchor="t" anchorCtr="0">
            <a:noAutofit/>
          </a:bodyPr>
          <a:lstStyle>
            <a:lvl1pPr lvl="0" algn="l">
              <a:lnSpc>
                <a:spcPct val="90000"/>
              </a:lnSpc>
              <a:spcBef>
                <a:spcPts val="0"/>
              </a:spcBef>
              <a:spcAft>
                <a:spcPts val="0"/>
              </a:spcAft>
              <a:buClr>
                <a:schemeClr val="lt1"/>
              </a:buClr>
              <a:buSzPts val="6000"/>
              <a:buFont typeface="Calibri"/>
              <a:buNone/>
              <a:defRPr sz="6000" b="1" i="0">
                <a:solidFill>
                  <a:schemeClr val="lt1"/>
                </a:solidFill>
                <a:latin typeface="Calibri"/>
                <a:ea typeface="Calibri"/>
                <a:cs typeface="Calibri"/>
                <a:sym typeface="Calibri"/>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1" name="Google Shape;61;p37"/>
          <p:cNvSpPr txBox="1">
            <a:spLocks noGrp="1"/>
          </p:cNvSpPr>
          <p:nvPr>
            <p:ph type="body" idx="1"/>
          </p:nvPr>
        </p:nvSpPr>
        <p:spPr>
          <a:xfrm>
            <a:off x="764381" y="2220815"/>
            <a:ext cx="3879900" cy="945000"/>
          </a:xfrm>
          <a:prstGeom prst="rect">
            <a:avLst/>
          </a:prstGeom>
          <a:noFill/>
          <a:ln>
            <a:noFill/>
          </a:ln>
        </p:spPr>
        <p:txBody>
          <a:bodyPr spcFirstLastPara="1" wrap="square" lIns="68575" tIns="34275" rIns="68575" bIns="34275" anchor="t" anchorCtr="0">
            <a:noAutofit/>
          </a:bodyPr>
          <a:lstStyle>
            <a:lvl1pPr marL="457200" lvl="0" indent="-546100" algn="l">
              <a:lnSpc>
                <a:spcPct val="90000"/>
              </a:lnSpc>
              <a:spcBef>
                <a:spcPts val="800"/>
              </a:spcBef>
              <a:spcAft>
                <a:spcPts val="0"/>
              </a:spcAft>
              <a:buClr>
                <a:schemeClr val="lt1"/>
              </a:buClr>
              <a:buSzPts val="5000"/>
              <a:buChar char="•"/>
              <a:defRPr sz="5000" b="0" i="0">
                <a:solidFill>
                  <a:schemeClr val="lt1"/>
                </a:solidFill>
                <a:latin typeface="Calibri"/>
                <a:ea typeface="Calibri"/>
                <a:cs typeface="Calibri"/>
                <a:sym typeface="Calibri"/>
              </a:defRPr>
            </a:lvl1pPr>
            <a:lvl2pPr marL="914400" lvl="1" indent="-285750" algn="l">
              <a:lnSpc>
                <a:spcPct val="90000"/>
              </a:lnSpc>
              <a:spcBef>
                <a:spcPts val="400"/>
              </a:spcBef>
              <a:spcAft>
                <a:spcPts val="0"/>
              </a:spcAft>
              <a:buClr>
                <a:schemeClr val="accent5"/>
              </a:buClr>
              <a:buSzPts val="900"/>
              <a:buChar char="•"/>
              <a:defRPr sz="900">
                <a:solidFill>
                  <a:schemeClr val="accent5"/>
                </a:solidFill>
              </a:defRPr>
            </a:lvl2pPr>
            <a:lvl3pPr marL="1371600" lvl="2" indent="-285750" algn="l">
              <a:lnSpc>
                <a:spcPct val="90000"/>
              </a:lnSpc>
              <a:spcBef>
                <a:spcPts val="400"/>
              </a:spcBef>
              <a:spcAft>
                <a:spcPts val="0"/>
              </a:spcAft>
              <a:buClr>
                <a:schemeClr val="accent5"/>
              </a:buClr>
              <a:buSzPts val="900"/>
              <a:buChar char="•"/>
              <a:defRPr sz="900">
                <a:solidFill>
                  <a:schemeClr val="accent5"/>
                </a:solidFill>
              </a:defRPr>
            </a:lvl3pPr>
            <a:lvl4pPr marL="1828800" lvl="3" indent="-285750" algn="l">
              <a:lnSpc>
                <a:spcPct val="90000"/>
              </a:lnSpc>
              <a:spcBef>
                <a:spcPts val="400"/>
              </a:spcBef>
              <a:spcAft>
                <a:spcPts val="0"/>
              </a:spcAft>
              <a:buClr>
                <a:schemeClr val="accent5"/>
              </a:buClr>
              <a:buSzPts val="900"/>
              <a:buChar char="•"/>
              <a:defRPr sz="900">
                <a:solidFill>
                  <a:schemeClr val="accent5"/>
                </a:solidFill>
              </a:defRPr>
            </a:lvl4pPr>
            <a:lvl5pPr marL="2286000" lvl="4" indent="-285750" algn="l">
              <a:lnSpc>
                <a:spcPct val="90000"/>
              </a:lnSpc>
              <a:spcBef>
                <a:spcPts val="400"/>
              </a:spcBef>
              <a:spcAft>
                <a:spcPts val="0"/>
              </a:spcAft>
              <a:buClr>
                <a:schemeClr val="accent5"/>
              </a:buClr>
              <a:buSzPts val="900"/>
              <a:buChar char="•"/>
              <a:defRPr sz="900">
                <a:solidFill>
                  <a:schemeClr val="accent5"/>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 name="Google Shape;62;p37"/>
          <p:cNvSpPr txBox="1">
            <a:spLocks noGrp="1"/>
          </p:cNvSpPr>
          <p:nvPr>
            <p:ph type="body" idx="3"/>
          </p:nvPr>
        </p:nvSpPr>
        <p:spPr>
          <a:xfrm>
            <a:off x="6055790" y="4085544"/>
            <a:ext cx="2367900" cy="623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lt1"/>
              </a:buClr>
              <a:buSzPts val="800"/>
              <a:buNone/>
              <a:defRPr sz="800" b="0" i="0">
                <a:solidFill>
                  <a:schemeClr val="lt1"/>
                </a:solidFill>
                <a:latin typeface="Calibri"/>
                <a:ea typeface="Calibri"/>
                <a:cs typeface="Calibri"/>
                <a:sym typeface="Calibri"/>
              </a:defRPr>
            </a:lvl1pPr>
            <a:lvl2pPr marL="914400" lvl="1" indent="-285750" algn="l">
              <a:lnSpc>
                <a:spcPct val="90000"/>
              </a:lnSpc>
              <a:spcBef>
                <a:spcPts val="400"/>
              </a:spcBef>
              <a:spcAft>
                <a:spcPts val="0"/>
              </a:spcAft>
              <a:buClr>
                <a:schemeClr val="accent5"/>
              </a:buClr>
              <a:buSzPts val="900"/>
              <a:buChar char="•"/>
              <a:defRPr sz="900">
                <a:solidFill>
                  <a:schemeClr val="accent5"/>
                </a:solidFill>
              </a:defRPr>
            </a:lvl2pPr>
            <a:lvl3pPr marL="1371600" lvl="2" indent="-285750" algn="l">
              <a:lnSpc>
                <a:spcPct val="90000"/>
              </a:lnSpc>
              <a:spcBef>
                <a:spcPts val="400"/>
              </a:spcBef>
              <a:spcAft>
                <a:spcPts val="0"/>
              </a:spcAft>
              <a:buClr>
                <a:schemeClr val="accent5"/>
              </a:buClr>
              <a:buSzPts val="900"/>
              <a:buChar char="•"/>
              <a:defRPr sz="900">
                <a:solidFill>
                  <a:schemeClr val="accent5"/>
                </a:solidFill>
              </a:defRPr>
            </a:lvl3pPr>
            <a:lvl4pPr marL="1828800" lvl="3" indent="-285750" algn="l">
              <a:lnSpc>
                <a:spcPct val="90000"/>
              </a:lnSpc>
              <a:spcBef>
                <a:spcPts val="400"/>
              </a:spcBef>
              <a:spcAft>
                <a:spcPts val="0"/>
              </a:spcAft>
              <a:buClr>
                <a:schemeClr val="accent5"/>
              </a:buClr>
              <a:buSzPts val="900"/>
              <a:buChar char="•"/>
              <a:defRPr sz="900">
                <a:solidFill>
                  <a:schemeClr val="accent5"/>
                </a:solidFill>
              </a:defRPr>
            </a:lvl4pPr>
            <a:lvl5pPr marL="2286000" lvl="4" indent="-285750" algn="l">
              <a:lnSpc>
                <a:spcPct val="90000"/>
              </a:lnSpc>
              <a:spcBef>
                <a:spcPts val="400"/>
              </a:spcBef>
              <a:spcAft>
                <a:spcPts val="0"/>
              </a:spcAft>
              <a:buClr>
                <a:schemeClr val="accent5"/>
              </a:buClr>
              <a:buSzPts val="900"/>
              <a:buChar char="•"/>
              <a:defRPr sz="900">
                <a:solidFill>
                  <a:schemeClr val="accent5"/>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3" name="Google Shape;63;p37"/>
          <p:cNvSpPr txBox="1">
            <a:spLocks noGrp="1"/>
          </p:cNvSpPr>
          <p:nvPr>
            <p:ph type="body" idx="4"/>
          </p:nvPr>
        </p:nvSpPr>
        <p:spPr>
          <a:xfrm>
            <a:off x="6055790" y="3848824"/>
            <a:ext cx="2367900" cy="2403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chemeClr val="lt1"/>
              </a:buClr>
              <a:buSzPts val="1200"/>
              <a:buNone/>
              <a:defRPr sz="1200" b="1" i="0">
                <a:solidFill>
                  <a:schemeClr val="lt1"/>
                </a:solidFill>
                <a:latin typeface="Calibri"/>
                <a:ea typeface="Calibri"/>
                <a:cs typeface="Calibri"/>
                <a:sym typeface="Calibri"/>
              </a:defRPr>
            </a:lvl1pPr>
            <a:lvl2pPr marL="914400" lvl="1" indent="-285750" algn="l">
              <a:lnSpc>
                <a:spcPct val="90000"/>
              </a:lnSpc>
              <a:spcBef>
                <a:spcPts val="400"/>
              </a:spcBef>
              <a:spcAft>
                <a:spcPts val="0"/>
              </a:spcAft>
              <a:buClr>
                <a:schemeClr val="accent5"/>
              </a:buClr>
              <a:buSzPts val="900"/>
              <a:buChar char="•"/>
              <a:defRPr sz="900">
                <a:solidFill>
                  <a:schemeClr val="accent5"/>
                </a:solidFill>
              </a:defRPr>
            </a:lvl2pPr>
            <a:lvl3pPr marL="1371600" lvl="2" indent="-285750" algn="l">
              <a:lnSpc>
                <a:spcPct val="90000"/>
              </a:lnSpc>
              <a:spcBef>
                <a:spcPts val="400"/>
              </a:spcBef>
              <a:spcAft>
                <a:spcPts val="0"/>
              </a:spcAft>
              <a:buClr>
                <a:schemeClr val="accent5"/>
              </a:buClr>
              <a:buSzPts val="900"/>
              <a:buChar char="•"/>
              <a:defRPr sz="900">
                <a:solidFill>
                  <a:schemeClr val="accent5"/>
                </a:solidFill>
              </a:defRPr>
            </a:lvl3pPr>
            <a:lvl4pPr marL="1828800" lvl="3" indent="-285750" algn="l">
              <a:lnSpc>
                <a:spcPct val="90000"/>
              </a:lnSpc>
              <a:spcBef>
                <a:spcPts val="400"/>
              </a:spcBef>
              <a:spcAft>
                <a:spcPts val="0"/>
              </a:spcAft>
              <a:buClr>
                <a:schemeClr val="accent5"/>
              </a:buClr>
              <a:buSzPts val="900"/>
              <a:buChar char="•"/>
              <a:defRPr sz="900">
                <a:solidFill>
                  <a:schemeClr val="accent5"/>
                </a:solidFill>
              </a:defRPr>
            </a:lvl4pPr>
            <a:lvl5pPr marL="2286000" lvl="4" indent="-285750" algn="l">
              <a:lnSpc>
                <a:spcPct val="90000"/>
              </a:lnSpc>
              <a:spcBef>
                <a:spcPts val="400"/>
              </a:spcBef>
              <a:spcAft>
                <a:spcPts val="0"/>
              </a:spcAft>
              <a:buClr>
                <a:schemeClr val="accent5"/>
              </a:buClr>
              <a:buSzPts val="900"/>
              <a:buChar char="•"/>
              <a:defRPr sz="900">
                <a:solidFill>
                  <a:schemeClr val="accent5"/>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 name="Google Shape;64;p37"/>
          <p:cNvSpPr txBox="1">
            <a:spLocks noGrp="1"/>
          </p:cNvSpPr>
          <p:nvPr>
            <p:ph type="body" idx="5"/>
          </p:nvPr>
        </p:nvSpPr>
        <p:spPr>
          <a:xfrm>
            <a:off x="6055790" y="1163345"/>
            <a:ext cx="2367900" cy="8991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lt1"/>
              </a:buClr>
              <a:buSzPts val="800"/>
              <a:buNone/>
              <a:defRPr sz="800" b="0" i="0">
                <a:solidFill>
                  <a:schemeClr val="lt1"/>
                </a:solidFill>
                <a:latin typeface="Calibri"/>
                <a:ea typeface="Calibri"/>
                <a:cs typeface="Calibri"/>
                <a:sym typeface="Calibri"/>
              </a:defRPr>
            </a:lvl1pPr>
            <a:lvl2pPr marL="914400" lvl="1" indent="-285750" algn="l">
              <a:lnSpc>
                <a:spcPct val="90000"/>
              </a:lnSpc>
              <a:spcBef>
                <a:spcPts val="400"/>
              </a:spcBef>
              <a:spcAft>
                <a:spcPts val="0"/>
              </a:spcAft>
              <a:buClr>
                <a:schemeClr val="accent5"/>
              </a:buClr>
              <a:buSzPts val="900"/>
              <a:buChar char="•"/>
              <a:defRPr sz="900">
                <a:solidFill>
                  <a:schemeClr val="accent5"/>
                </a:solidFill>
              </a:defRPr>
            </a:lvl2pPr>
            <a:lvl3pPr marL="1371600" lvl="2" indent="-285750" algn="l">
              <a:lnSpc>
                <a:spcPct val="90000"/>
              </a:lnSpc>
              <a:spcBef>
                <a:spcPts val="400"/>
              </a:spcBef>
              <a:spcAft>
                <a:spcPts val="0"/>
              </a:spcAft>
              <a:buClr>
                <a:schemeClr val="accent5"/>
              </a:buClr>
              <a:buSzPts val="900"/>
              <a:buChar char="•"/>
              <a:defRPr sz="900">
                <a:solidFill>
                  <a:schemeClr val="accent5"/>
                </a:solidFill>
              </a:defRPr>
            </a:lvl3pPr>
            <a:lvl4pPr marL="1828800" lvl="3" indent="-285750" algn="l">
              <a:lnSpc>
                <a:spcPct val="90000"/>
              </a:lnSpc>
              <a:spcBef>
                <a:spcPts val="400"/>
              </a:spcBef>
              <a:spcAft>
                <a:spcPts val="0"/>
              </a:spcAft>
              <a:buClr>
                <a:schemeClr val="accent5"/>
              </a:buClr>
              <a:buSzPts val="900"/>
              <a:buChar char="•"/>
              <a:defRPr sz="900">
                <a:solidFill>
                  <a:schemeClr val="accent5"/>
                </a:solidFill>
              </a:defRPr>
            </a:lvl4pPr>
            <a:lvl5pPr marL="2286000" lvl="4" indent="-285750" algn="l">
              <a:lnSpc>
                <a:spcPct val="90000"/>
              </a:lnSpc>
              <a:spcBef>
                <a:spcPts val="400"/>
              </a:spcBef>
              <a:spcAft>
                <a:spcPts val="0"/>
              </a:spcAft>
              <a:buClr>
                <a:schemeClr val="accent5"/>
              </a:buClr>
              <a:buSzPts val="900"/>
              <a:buChar char="•"/>
              <a:defRPr sz="900">
                <a:solidFill>
                  <a:schemeClr val="accent5"/>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5"/>
        <p:cNvGrpSpPr/>
        <p:nvPr/>
      </p:nvGrpSpPr>
      <p:grpSpPr>
        <a:xfrm>
          <a:off x="0" y="0"/>
          <a:ext cx="0" cy="0"/>
          <a:chOff x="0" y="0"/>
          <a:chExt cx="0" cy="0"/>
        </a:xfrm>
      </p:grpSpPr>
      <p:sp>
        <p:nvSpPr>
          <p:cNvPr id="66" name="Google Shape;66;p3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7" name="Google Shape;67;p3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8" name="Google Shape;68;p3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9"/>
        <p:cNvGrpSpPr/>
        <p:nvPr/>
      </p:nvGrpSpPr>
      <p:grpSpPr>
        <a:xfrm>
          <a:off x="0" y="0"/>
          <a:ext cx="0" cy="0"/>
          <a:chOff x="0" y="0"/>
          <a:chExt cx="0" cy="0"/>
        </a:xfrm>
      </p:grpSpPr>
      <p:sp>
        <p:nvSpPr>
          <p:cNvPr id="70" name="Google Shape;70;p4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1" name="Google Shape;71;p4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2" name="Google Shape;72;p4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3" name="Google Shape;73;p4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4" name="Google Shape;74;p4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5"/>
        <p:cNvGrpSpPr/>
        <p:nvPr/>
      </p:nvGrpSpPr>
      <p:grpSpPr>
        <a:xfrm>
          <a:off x="0" y="0"/>
          <a:ext cx="0" cy="0"/>
          <a:chOff x="0" y="0"/>
          <a:chExt cx="0" cy="0"/>
        </a:xfrm>
      </p:grpSpPr>
      <p:sp>
        <p:nvSpPr>
          <p:cNvPr id="76" name="Google Shape;76;p46"/>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Play"/>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7" name="Google Shape;77;p46"/>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757575"/>
              </a:buClr>
              <a:buSzPts val="1800"/>
              <a:buNone/>
              <a:defRPr sz="1800">
                <a:solidFill>
                  <a:srgbClr val="757575"/>
                </a:solidFill>
              </a:defRPr>
            </a:lvl1pPr>
            <a:lvl2pPr marL="914400" lvl="1" indent="-228600" algn="l">
              <a:lnSpc>
                <a:spcPct val="90000"/>
              </a:lnSpc>
              <a:spcBef>
                <a:spcPts val="400"/>
              </a:spcBef>
              <a:spcAft>
                <a:spcPts val="0"/>
              </a:spcAft>
              <a:buClr>
                <a:srgbClr val="757575"/>
              </a:buClr>
              <a:buSzPts val="1500"/>
              <a:buNone/>
              <a:defRPr sz="1500">
                <a:solidFill>
                  <a:srgbClr val="757575"/>
                </a:solidFill>
              </a:defRPr>
            </a:lvl2pPr>
            <a:lvl3pPr marL="1371600" lvl="2" indent="-228600" algn="l">
              <a:lnSpc>
                <a:spcPct val="90000"/>
              </a:lnSpc>
              <a:spcBef>
                <a:spcPts val="400"/>
              </a:spcBef>
              <a:spcAft>
                <a:spcPts val="0"/>
              </a:spcAft>
              <a:buClr>
                <a:srgbClr val="757575"/>
              </a:buClr>
              <a:buSzPts val="1400"/>
              <a:buNone/>
              <a:defRPr sz="1400">
                <a:solidFill>
                  <a:srgbClr val="757575"/>
                </a:solidFill>
              </a:defRPr>
            </a:lvl3pPr>
            <a:lvl4pPr marL="1828800" lvl="3" indent="-228600" algn="l">
              <a:lnSpc>
                <a:spcPct val="90000"/>
              </a:lnSpc>
              <a:spcBef>
                <a:spcPts val="400"/>
              </a:spcBef>
              <a:spcAft>
                <a:spcPts val="0"/>
              </a:spcAft>
              <a:buClr>
                <a:srgbClr val="757575"/>
              </a:buClr>
              <a:buSzPts val="1200"/>
              <a:buNone/>
              <a:defRPr sz="1200">
                <a:solidFill>
                  <a:srgbClr val="757575"/>
                </a:solidFill>
              </a:defRPr>
            </a:lvl4pPr>
            <a:lvl5pPr marL="2286000" lvl="4" indent="-228600" algn="l">
              <a:lnSpc>
                <a:spcPct val="90000"/>
              </a:lnSpc>
              <a:spcBef>
                <a:spcPts val="400"/>
              </a:spcBef>
              <a:spcAft>
                <a:spcPts val="0"/>
              </a:spcAft>
              <a:buClr>
                <a:srgbClr val="757575"/>
              </a:buClr>
              <a:buSzPts val="1200"/>
              <a:buNone/>
              <a:defRPr sz="1200">
                <a:solidFill>
                  <a:srgbClr val="757575"/>
                </a:solidFill>
              </a:defRPr>
            </a:lvl5pPr>
            <a:lvl6pPr marL="2743200" lvl="5" indent="-228600" algn="l">
              <a:lnSpc>
                <a:spcPct val="90000"/>
              </a:lnSpc>
              <a:spcBef>
                <a:spcPts val="400"/>
              </a:spcBef>
              <a:spcAft>
                <a:spcPts val="0"/>
              </a:spcAft>
              <a:buClr>
                <a:srgbClr val="757575"/>
              </a:buClr>
              <a:buSzPts val="1200"/>
              <a:buNone/>
              <a:defRPr sz="1200">
                <a:solidFill>
                  <a:srgbClr val="757575"/>
                </a:solidFill>
              </a:defRPr>
            </a:lvl6pPr>
            <a:lvl7pPr marL="3200400" lvl="6" indent="-228600" algn="l">
              <a:lnSpc>
                <a:spcPct val="90000"/>
              </a:lnSpc>
              <a:spcBef>
                <a:spcPts val="400"/>
              </a:spcBef>
              <a:spcAft>
                <a:spcPts val="0"/>
              </a:spcAft>
              <a:buClr>
                <a:srgbClr val="757575"/>
              </a:buClr>
              <a:buSzPts val="1200"/>
              <a:buNone/>
              <a:defRPr sz="1200">
                <a:solidFill>
                  <a:srgbClr val="757575"/>
                </a:solidFill>
              </a:defRPr>
            </a:lvl7pPr>
            <a:lvl8pPr marL="3657600" lvl="7" indent="-228600" algn="l">
              <a:lnSpc>
                <a:spcPct val="90000"/>
              </a:lnSpc>
              <a:spcBef>
                <a:spcPts val="400"/>
              </a:spcBef>
              <a:spcAft>
                <a:spcPts val="0"/>
              </a:spcAft>
              <a:buClr>
                <a:srgbClr val="757575"/>
              </a:buClr>
              <a:buSzPts val="1200"/>
              <a:buNone/>
              <a:defRPr sz="1200">
                <a:solidFill>
                  <a:srgbClr val="757575"/>
                </a:solidFill>
              </a:defRPr>
            </a:lvl8pPr>
            <a:lvl9pPr marL="4114800" lvl="8" indent="-228600" algn="l">
              <a:lnSpc>
                <a:spcPct val="90000"/>
              </a:lnSpc>
              <a:spcBef>
                <a:spcPts val="400"/>
              </a:spcBef>
              <a:spcAft>
                <a:spcPts val="0"/>
              </a:spcAft>
              <a:buClr>
                <a:srgbClr val="757575"/>
              </a:buClr>
              <a:buSzPts val="1200"/>
              <a:buNone/>
              <a:defRPr sz="1200">
                <a:solidFill>
                  <a:srgbClr val="757575"/>
                </a:solidFill>
              </a:defRPr>
            </a:lvl9pPr>
          </a:lstStyle>
          <a:p>
            <a:endParaRPr/>
          </a:p>
        </p:txBody>
      </p:sp>
      <p:sp>
        <p:nvSpPr>
          <p:cNvPr id="78" name="Google Shape;78;p4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9" name="Google Shape;79;p4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0" name="Google Shape;80;p4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1"/>
        <p:cNvGrpSpPr/>
        <p:nvPr/>
      </p:nvGrpSpPr>
      <p:grpSpPr>
        <a:xfrm>
          <a:off x="0" y="0"/>
          <a:ext cx="0" cy="0"/>
          <a:chOff x="0" y="0"/>
          <a:chExt cx="0" cy="0"/>
        </a:xfrm>
      </p:grpSpPr>
      <p:sp>
        <p:nvSpPr>
          <p:cNvPr id="82" name="Google Shape;82;p4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3" name="Google Shape;83;p47"/>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 name="Google Shape;84;p47"/>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 name="Google Shape;85;p4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6" name="Google Shape;86;p4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7" name="Google Shape;87;p4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8"/>
        <p:cNvGrpSpPr/>
        <p:nvPr/>
      </p:nvGrpSpPr>
      <p:grpSpPr>
        <a:xfrm>
          <a:off x="0" y="0"/>
          <a:ext cx="0" cy="0"/>
          <a:chOff x="0" y="0"/>
          <a:chExt cx="0" cy="0"/>
        </a:xfrm>
      </p:grpSpPr>
      <p:sp>
        <p:nvSpPr>
          <p:cNvPr id="89" name="Google Shape;89;p48"/>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0" name="Google Shape;90;p48"/>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91" name="Google Shape;91;p48"/>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2" name="Google Shape;92;p48"/>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93" name="Google Shape;93;p48"/>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4" name="Google Shape;94;p4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5" name="Google Shape;95;p4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6" name="Google Shape;96;p4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7"/>
        <p:cNvGrpSpPr/>
        <p:nvPr/>
      </p:nvGrpSpPr>
      <p:grpSpPr>
        <a:xfrm>
          <a:off x="0" y="0"/>
          <a:ext cx="0" cy="0"/>
          <a:chOff x="0" y="0"/>
          <a:chExt cx="0" cy="0"/>
        </a:xfrm>
      </p:grpSpPr>
      <p:sp>
        <p:nvSpPr>
          <p:cNvPr id="98" name="Google Shape;98;p4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9" name="Google Shape;99;p4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0" name="Google Shape;100;p4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1" name="Google Shape;101;p4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2"/>
        <p:cNvGrpSpPr/>
        <p:nvPr/>
      </p:nvGrpSpPr>
      <p:grpSpPr>
        <a:xfrm>
          <a:off x="0" y="0"/>
          <a:ext cx="0" cy="0"/>
          <a:chOff x="0" y="0"/>
          <a:chExt cx="0" cy="0"/>
        </a:xfrm>
      </p:grpSpPr>
      <p:sp>
        <p:nvSpPr>
          <p:cNvPr id="103" name="Google Shape;103;p50"/>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Play"/>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4" name="Google Shape;104;p50"/>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05" name="Google Shape;105;p50"/>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6" name="Google Shape;106;p5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7" name="Google Shape;107;p5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8" name="Google Shape;108;p5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9"/>
        <p:cNvGrpSpPr/>
        <p:nvPr/>
      </p:nvGrpSpPr>
      <p:grpSpPr>
        <a:xfrm>
          <a:off x="0" y="0"/>
          <a:ext cx="0" cy="0"/>
          <a:chOff x="0" y="0"/>
          <a:chExt cx="0" cy="0"/>
        </a:xfrm>
      </p:grpSpPr>
      <p:sp>
        <p:nvSpPr>
          <p:cNvPr id="110" name="Google Shape;110;p5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Play"/>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1" name="Google Shape;111;p51"/>
          <p:cNvSpPr>
            <a:spLocks noGrp="1"/>
          </p:cNvSpPr>
          <p:nvPr>
            <p:ph type="pic" idx="2"/>
          </p:nvPr>
        </p:nvSpPr>
        <p:spPr>
          <a:xfrm>
            <a:off x="3887391" y="740569"/>
            <a:ext cx="4629300" cy="3655200"/>
          </a:xfrm>
          <a:prstGeom prst="rect">
            <a:avLst/>
          </a:prstGeom>
          <a:noFill/>
          <a:ln>
            <a:noFill/>
          </a:ln>
        </p:spPr>
      </p:sp>
      <p:sp>
        <p:nvSpPr>
          <p:cNvPr id="112" name="Google Shape;112;p51"/>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3" name="Google Shape;113;p5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4" name="Google Shape;114;p5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 name="Google Shape;115;p5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6"/>
        <p:cNvGrpSpPr/>
        <p:nvPr/>
      </p:nvGrpSpPr>
      <p:grpSpPr>
        <a:xfrm>
          <a:off x="0" y="0"/>
          <a:ext cx="0" cy="0"/>
          <a:chOff x="0" y="0"/>
          <a:chExt cx="0" cy="0"/>
        </a:xfrm>
      </p:grpSpPr>
      <p:sp>
        <p:nvSpPr>
          <p:cNvPr id="117" name="Google Shape;117;p5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8" name="Google Shape;118;p52"/>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9" name="Google Shape;119;p5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0" name="Google Shape;120;p5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1" name="Google Shape;121;p5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2"/>
        <p:cNvGrpSpPr/>
        <p:nvPr/>
      </p:nvGrpSpPr>
      <p:grpSpPr>
        <a:xfrm>
          <a:off x="0" y="0"/>
          <a:ext cx="0" cy="0"/>
          <a:chOff x="0" y="0"/>
          <a:chExt cx="0" cy="0"/>
        </a:xfrm>
      </p:grpSpPr>
      <p:sp>
        <p:nvSpPr>
          <p:cNvPr id="123" name="Google Shape;123;p53"/>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4" name="Google Shape;124;p53"/>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5" name="Google Shape;125;p5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6" name="Google Shape;126;p5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7" name="Google Shape;127;p5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2"/>
        <p:cNvGrpSpPr/>
        <p:nvPr/>
      </p:nvGrpSpPr>
      <p:grpSpPr>
        <a:xfrm>
          <a:off x="0" y="0"/>
          <a:ext cx="0" cy="0"/>
          <a:chOff x="0" y="0"/>
          <a:chExt cx="0" cy="0"/>
        </a:xfrm>
      </p:grpSpPr>
      <p:sp>
        <p:nvSpPr>
          <p:cNvPr id="133" name="Google Shape;133;h6443ed75b54d21aa_4_8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34" name="Google Shape;134;h6443ed75b54d21aa_4_8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5" name="Google Shape;135;h6443ed75b54d21aa_4_8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6"/>
        <p:cNvGrpSpPr/>
        <p:nvPr/>
      </p:nvGrpSpPr>
      <p:grpSpPr>
        <a:xfrm>
          <a:off x="0" y="0"/>
          <a:ext cx="0" cy="0"/>
          <a:chOff x="0" y="0"/>
          <a:chExt cx="0" cy="0"/>
        </a:xfrm>
      </p:grpSpPr>
      <p:sp>
        <p:nvSpPr>
          <p:cNvPr id="137" name="Google Shape;137;h6443ed75b54d21aa_4_8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38" name="Google Shape;138;h6443ed75b54d21aa_4_8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39" name="Google Shape;139;h6443ed75b54d21aa_4_8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0"/>
        <p:cNvGrpSpPr/>
        <p:nvPr/>
      </p:nvGrpSpPr>
      <p:grpSpPr>
        <a:xfrm>
          <a:off x="0" y="0"/>
          <a:ext cx="0" cy="0"/>
          <a:chOff x="0" y="0"/>
          <a:chExt cx="0" cy="0"/>
        </a:xfrm>
      </p:grpSpPr>
      <p:sp>
        <p:nvSpPr>
          <p:cNvPr id="141" name="Google Shape;141;h6443ed75b54d21aa_4_9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42" name="Google Shape;142;h6443ed75b54d21aa_4_9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43" name="Google Shape;143;h6443ed75b54d21aa_4_90"/>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4" name="Google Shape;144;h6443ed75b54d21aa_4_90"/>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5" name="Google Shape;145;h6443ed75b54d21aa_4_9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6"/>
        <p:cNvGrpSpPr/>
        <p:nvPr/>
      </p:nvGrpSpPr>
      <p:grpSpPr>
        <a:xfrm>
          <a:off x="0" y="0"/>
          <a:ext cx="0" cy="0"/>
          <a:chOff x="0" y="0"/>
          <a:chExt cx="0" cy="0"/>
        </a:xfrm>
      </p:grpSpPr>
      <p:sp>
        <p:nvSpPr>
          <p:cNvPr id="147" name="Google Shape;147;h6443ed75b54d21aa_4_96"/>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48" name="Google Shape;148;h6443ed75b54d21aa_4_9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49"/>
        <p:cNvGrpSpPr/>
        <p:nvPr/>
      </p:nvGrpSpPr>
      <p:grpSpPr>
        <a:xfrm>
          <a:off x="0" y="0"/>
          <a:ext cx="0" cy="0"/>
          <a:chOff x="0" y="0"/>
          <a:chExt cx="0" cy="0"/>
        </a:xfrm>
      </p:grpSpPr>
      <p:sp>
        <p:nvSpPr>
          <p:cNvPr id="150" name="Google Shape;150;h6443ed75b54d21aa_4_9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1" name="Google Shape;151;h6443ed75b54d21aa_4_99"/>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52" name="Google Shape;152;h6443ed75b54d21aa_4_99"/>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53" name="Google Shape;153;h6443ed75b54d21aa_4_9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54"/>
        <p:cNvGrpSpPr/>
        <p:nvPr/>
      </p:nvGrpSpPr>
      <p:grpSpPr>
        <a:xfrm>
          <a:off x="0" y="0"/>
          <a:ext cx="0" cy="0"/>
          <a:chOff x="0" y="0"/>
          <a:chExt cx="0" cy="0"/>
        </a:xfrm>
      </p:grpSpPr>
      <p:sp>
        <p:nvSpPr>
          <p:cNvPr id="155" name="Google Shape;155;h6443ed75b54d21aa_4_104"/>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56" name="Google Shape;156;h6443ed75b54d21aa_4_104"/>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57" name="Google Shape;157;h6443ed75b54d21aa_4_10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58"/>
        <p:cNvGrpSpPr/>
        <p:nvPr/>
      </p:nvGrpSpPr>
      <p:grpSpPr>
        <a:xfrm>
          <a:off x="0" y="0"/>
          <a:ext cx="0" cy="0"/>
          <a:chOff x="0" y="0"/>
          <a:chExt cx="0" cy="0"/>
        </a:xfrm>
      </p:grpSpPr>
      <p:sp>
        <p:nvSpPr>
          <p:cNvPr id="159" name="Google Shape;159;h6443ed75b54d21aa_4_10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60" name="Google Shape;160;h6443ed75b54d21aa_4_10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61"/>
        <p:cNvGrpSpPr/>
        <p:nvPr/>
      </p:nvGrpSpPr>
      <p:grpSpPr>
        <a:xfrm>
          <a:off x="0" y="0"/>
          <a:ext cx="0" cy="0"/>
          <a:chOff x="0" y="0"/>
          <a:chExt cx="0" cy="0"/>
        </a:xfrm>
      </p:grpSpPr>
      <p:sp>
        <p:nvSpPr>
          <p:cNvPr id="162" name="Google Shape;162;h6443ed75b54d21aa_4_111"/>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h6443ed75b54d21aa_4_1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64" name="Google Shape;164;h6443ed75b54d21aa_4_1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65" name="Google Shape;165;h6443ed75b54d21aa_4_111"/>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Clr>
                <a:schemeClr val="dk1"/>
              </a:buClr>
              <a:buSzPts val="1800"/>
              <a:buChar char="●"/>
              <a:defRPr>
                <a:solidFill>
                  <a:schemeClr val="dk1"/>
                </a:solidFill>
              </a:defRPr>
            </a:lvl1pPr>
            <a:lvl2pPr marL="914400" lvl="1" indent="-317500" algn="l">
              <a:lnSpc>
                <a:spcPct val="115000"/>
              </a:lnSpc>
              <a:spcBef>
                <a:spcPts val="0"/>
              </a:spcBef>
              <a:spcAft>
                <a:spcPts val="0"/>
              </a:spcAft>
              <a:buClr>
                <a:schemeClr val="dk1"/>
              </a:buClr>
              <a:buSzPts val="1400"/>
              <a:buChar char="○"/>
              <a:defRPr>
                <a:solidFill>
                  <a:schemeClr val="dk1"/>
                </a:solidFill>
              </a:defRPr>
            </a:lvl2pPr>
            <a:lvl3pPr marL="1371600" lvl="2" indent="-317500" algn="l">
              <a:lnSpc>
                <a:spcPct val="115000"/>
              </a:lnSpc>
              <a:spcBef>
                <a:spcPts val="0"/>
              </a:spcBef>
              <a:spcAft>
                <a:spcPts val="0"/>
              </a:spcAft>
              <a:buClr>
                <a:schemeClr val="dk1"/>
              </a:buClr>
              <a:buSzPts val="1400"/>
              <a:buChar char="■"/>
              <a:defRPr>
                <a:solidFill>
                  <a:schemeClr val="dk1"/>
                </a:solidFill>
              </a:defRPr>
            </a:lvl3pPr>
            <a:lvl4pPr marL="1828800" lvl="3" indent="-317500" algn="l">
              <a:lnSpc>
                <a:spcPct val="115000"/>
              </a:lnSpc>
              <a:spcBef>
                <a:spcPts val="0"/>
              </a:spcBef>
              <a:spcAft>
                <a:spcPts val="0"/>
              </a:spcAft>
              <a:buClr>
                <a:schemeClr val="dk1"/>
              </a:buClr>
              <a:buSzPts val="1400"/>
              <a:buChar char="●"/>
              <a:defRPr>
                <a:solidFill>
                  <a:schemeClr val="dk1"/>
                </a:solidFill>
              </a:defRPr>
            </a:lvl4pPr>
            <a:lvl5pPr marL="2286000" lvl="4" indent="-317500" algn="l">
              <a:lnSpc>
                <a:spcPct val="115000"/>
              </a:lnSpc>
              <a:spcBef>
                <a:spcPts val="0"/>
              </a:spcBef>
              <a:spcAft>
                <a:spcPts val="0"/>
              </a:spcAft>
              <a:buClr>
                <a:schemeClr val="dk1"/>
              </a:buClr>
              <a:buSzPts val="1400"/>
              <a:buChar char="○"/>
              <a:defRPr>
                <a:solidFill>
                  <a:schemeClr val="dk1"/>
                </a:solidFill>
              </a:defRPr>
            </a:lvl5pPr>
            <a:lvl6pPr marL="2743200" lvl="5" indent="-317500" algn="l">
              <a:lnSpc>
                <a:spcPct val="115000"/>
              </a:lnSpc>
              <a:spcBef>
                <a:spcPts val="0"/>
              </a:spcBef>
              <a:spcAft>
                <a:spcPts val="0"/>
              </a:spcAft>
              <a:buClr>
                <a:schemeClr val="dk1"/>
              </a:buClr>
              <a:buSzPts val="1400"/>
              <a:buChar char="■"/>
              <a:defRPr>
                <a:solidFill>
                  <a:schemeClr val="dk1"/>
                </a:solidFill>
              </a:defRPr>
            </a:lvl6pPr>
            <a:lvl7pPr marL="3200400" lvl="6" indent="-317500" algn="l">
              <a:lnSpc>
                <a:spcPct val="115000"/>
              </a:lnSpc>
              <a:spcBef>
                <a:spcPts val="0"/>
              </a:spcBef>
              <a:spcAft>
                <a:spcPts val="0"/>
              </a:spcAft>
              <a:buClr>
                <a:schemeClr val="dk1"/>
              </a:buClr>
              <a:buSzPts val="1400"/>
              <a:buChar char="●"/>
              <a:defRPr>
                <a:solidFill>
                  <a:schemeClr val="dk1"/>
                </a:solidFill>
              </a:defRPr>
            </a:lvl7pPr>
            <a:lvl8pPr marL="3657600" lvl="7" indent="-317500" algn="l">
              <a:lnSpc>
                <a:spcPct val="115000"/>
              </a:lnSpc>
              <a:spcBef>
                <a:spcPts val="0"/>
              </a:spcBef>
              <a:spcAft>
                <a:spcPts val="0"/>
              </a:spcAft>
              <a:buClr>
                <a:schemeClr val="dk1"/>
              </a:buClr>
              <a:buSzPts val="1400"/>
              <a:buChar char="○"/>
              <a:defRPr>
                <a:solidFill>
                  <a:schemeClr val="dk1"/>
                </a:solidFill>
              </a:defRPr>
            </a:lvl8pPr>
            <a:lvl9pPr marL="4114800" lvl="8" indent="-317500" algn="l">
              <a:lnSpc>
                <a:spcPct val="115000"/>
              </a:lnSpc>
              <a:spcBef>
                <a:spcPts val="0"/>
              </a:spcBef>
              <a:spcAft>
                <a:spcPts val="0"/>
              </a:spcAft>
              <a:buClr>
                <a:schemeClr val="dk1"/>
              </a:buClr>
              <a:buSzPts val="1400"/>
              <a:buChar char="■"/>
              <a:defRPr>
                <a:solidFill>
                  <a:schemeClr val="dk1"/>
                </a:solidFill>
              </a:defRPr>
            </a:lvl9pPr>
          </a:lstStyle>
          <a:p>
            <a:endParaRPr/>
          </a:p>
        </p:txBody>
      </p:sp>
      <p:sp>
        <p:nvSpPr>
          <p:cNvPr id="166" name="Google Shape;166;h6443ed75b54d21aa_4_1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67"/>
        <p:cNvGrpSpPr/>
        <p:nvPr/>
      </p:nvGrpSpPr>
      <p:grpSpPr>
        <a:xfrm>
          <a:off x="0" y="0"/>
          <a:ext cx="0" cy="0"/>
          <a:chOff x="0" y="0"/>
          <a:chExt cx="0" cy="0"/>
        </a:xfrm>
      </p:grpSpPr>
      <p:sp>
        <p:nvSpPr>
          <p:cNvPr id="168" name="Google Shape;168;h6443ed75b54d21aa_4_117"/>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169" name="Google Shape;169;h6443ed75b54d21aa_4_1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70"/>
        <p:cNvGrpSpPr/>
        <p:nvPr/>
      </p:nvGrpSpPr>
      <p:grpSpPr>
        <a:xfrm>
          <a:off x="0" y="0"/>
          <a:ext cx="0" cy="0"/>
          <a:chOff x="0" y="0"/>
          <a:chExt cx="0" cy="0"/>
        </a:xfrm>
      </p:grpSpPr>
      <p:sp>
        <p:nvSpPr>
          <p:cNvPr id="171" name="Google Shape;171;h6443ed75b54d21aa_4_120"/>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72" name="Google Shape;172;h6443ed75b54d21aa_4_120"/>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173" name="Google Shape;173;h6443ed75b54d21aa_4_1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itle Header">
  <p:cSld name="Blank Title Header">
    <p:spTree>
      <p:nvGrpSpPr>
        <p:cNvPr id="1" name="Shape 174"/>
        <p:cNvGrpSpPr/>
        <p:nvPr/>
      </p:nvGrpSpPr>
      <p:grpSpPr>
        <a:xfrm>
          <a:off x="0" y="0"/>
          <a:ext cx="0" cy="0"/>
          <a:chOff x="0" y="0"/>
          <a:chExt cx="0" cy="0"/>
        </a:xfrm>
      </p:grpSpPr>
      <p:pic>
        <p:nvPicPr>
          <p:cNvPr id="175" name="Google Shape;175;h6443ed75b54d21aa_4_124"/>
          <p:cNvPicPr preferRelativeResize="0"/>
          <p:nvPr/>
        </p:nvPicPr>
        <p:blipFill rotWithShape="1">
          <a:blip r:embed="rId2">
            <a:alphaModFix/>
          </a:blip>
          <a:srcRect/>
          <a:stretch/>
        </p:blipFill>
        <p:spPr>
          <a:xfrm>
            <a:off x="7994739" y="254784"/>
            <a:ext cx="939711" cy="279067"/>
          </a:xfrm>
          <a:prstGeom prst="rect">
            <a:avLst/>
          </a:prstGeom>
          <a:noFill/>
          <a:ln>
            <a:noFill/>
          </a:ln>
        </p:spPr>
      </p:pic>
      <p:pic>
        <p:nvPicPr>
          <p:cNvPr id="176" name="Google Shape;176;h6443ed75b54d21aa_4_124" descr="A picture containing text, clipart&#10;&#10;Description automatically generated"/>
          <p:cNvPicPr preferRelativeResize="0"/>
          <p:nvPr/>
        </p:nvPicPr>
        <p:blipFill rotWithShape="1">
          <a:blip r:embed="rId3">
            <a:alphaModFix/>
          </a:blip>
          <a:srcRect/>
          <a:stretch/>
        </p:blipFill>
        <p:spPr>
          <a:xfrm>
            <a:off x="7481455" y="4508302"/>
            <a:ext cx="1138918" cy="334975"/>
          </a:xfrm>
          <a:prstGeom prst="rect">
            <a:avLst/>
          </a:prstGeom>
          <a:noFill/>
          <a:ln>
            <a:noFill/>
          </a:ln>
        </p:spPr>
      </p:pic>
      <p:sp>
        <p:nvSpPr>
          <p:cNvPr id="177" name="Google Shape;177;h6443ed75b54d21aa_4_12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2271B5"/>
              </a:buClr>
              <a:buSzPts val="4500"/>
              <a:buFont typeface="Signika"/>
              <a:buNone/>
              <a:defRPr sz="4500">
                <a:solidFill>
                  <a:srgbClr val="2271B5"/>
                </a:solidFill>
                <a:latin typeface="Signika"/>
                <a:ea typeface="Signika"/>
                <a:cs typeface="Signika"/>
                <a:sym typeface="Signika"/>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3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3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lt2"/>
              </a:buClr>
              <a:buSzPts val="1800"/>
              <a:buFont typeface="Arial"/>
              <a:buChar char="●"/>
              <a:defRPr sz="1800" b="0" i="0" u="none" strike="noStrike" cap="none">
                <a:solidFill>
                  <a:schemeClr val="lt2"/>
                </a:solidFill>
                <a:latin typeface="Arial"/>
                <a:ea typeface="Arial"/>
                <a:cs typeface="Arial"/>
                <a:sym typeface="Arial"/>
              </a:defRPr>
            </a:lvl1pPr>
            <a:lvl2pPr marL="914400" marR="0" lvl="1"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2pPr>
            <a:lvl3pPr marL="1371600" marR="0" lvl="2"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3pPr>
            <a:lvl4pPr marL="1828800" marR="0" lvl="3"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4pPr>
            <a:lvl5pPr marL="2286000" marR="0" lvl="4"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5pPr>
            <a:lvl6pPr marL="2743200" marR="0" lvl="5"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6pPr>
            <a:lvl7pPr marL="3200400" marR="0" lvl="6"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7pPr>
            <a:lvl8pPr marL="3657600" marR="0" lvl="7"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8pPr>
            <a:lvl9pPr marL="4114800" marR="0" lvl="8"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9pPr>
          </a:lstStyle>
          <a:p>
            <a:endParaRPr/>
          </a:p>
        </p:txBody>
      </p:sp>
      <p:sp>
        <p:nvSpPr>
          <p:cNvPr id="8" name="Google Shape;8;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p3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Play"/>
              <a:buNone/>
              <a:defRPr sz="33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 name="Google Shape;48;p3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49" name="Google Shape;49;p3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9pPr>
          </a:lstStyle>
          <a:p>
            <a:endParaRPr/>
          </a:p>
        </p:txBody>
      </p:sp>
      <p:sp>
        <p:nvSpPr>
          <p:cNvPr id="50" name="Google Shape;50;p3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9pPr>
          </a:lstStyle>
          <a:p>
            <a:endParaRPr/>
          </a:p>
        </p:txBody>
      </p:sp>
      <p:sp>
        <p:nvSpPr>
          <p:cNvPr id="51" name="Google Shape;51;p3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dark-2">
    <p:bg>
      <p:bgPr>
        <a:solidFill>
          <a:srgbClr val="980000"/>
        </a:solidFill>
        <a:effectLst/>
      </p:bgPr>
    </p:bg>
    <p:spTree>
      <p:nvGrpSpPr>
        <p:cNvPr id="1" name="Shape 128"/>
        <p:cNvGrpSpPr/>
        <p:nvPr/>
      </p:nvGrpSpPr>
      <p:grpSpPr>
        <a:xfrm>
          <a:off x="0" y="0"/>
          <a:ext cx="0" cy="0"/>
          <a:chOff x="0" y="0"/>
          <a:chExt cx="0" cy="0"/>
        </a:xfrm>
      </p:grpSpPr>
      <p:sp>
        <p:nvSpPr>
          <p:cNvPr id="129" name="Google Shape;129;h6443ed75b54d21aa_4_7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30" name="Google Shape;130;h6443ed75b54d21aa_4_7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a:lnSpc>
                <a:spcPct val="115000"/>
              </a:lnSpc>
              <a:spcBef>
                <a:spcPts val="0"/>
              </a:spcBef>
              <a:spcAft>
                <a:spcPts val="0"/>
              </a:spcAft>
              <a:buClr>
                <a:schemeClr val="lt2"/>
              </a:buClr>
              <a:buSzPts val="1800"/>
              <a:buFont typeface="Arial"/>
              <a:buChar char="●"/>
              <a:defRPr sz="1800" b="0" i="0" u="none" strike="noStrike" cap="none">
                <a:solidFill>
                  <a:schemeClr val="lt2"/>
                </a:solidFill>
                <a:latin typeface="Arial"/>
                <a:ea typeface="Arial"/>
                <a:cs typeface="Arial"/>
                <a:sym typeface="Arial"/>
              </a:defRPr>
            </a:lvl1pPr>
            <a:lvl2pPr marL="914400" marR="0" lvl="1" indent="-317500" algn="l">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2pPr>
            <a:lvl3pPr marL="1371600" marR="0" lvl="2" indent="-317500" algn="l">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3pPr>
            <a:lvl4pPr marL="1828800" marR="0" lvl="3" indent="-317500" algn="l">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4pPr>
            <a:lvl5pPr marL="2286000" marR="0" lvl="4" indent="-317500" algn="l">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5pPr>
            <a:lvl6pPr marL="2743200" marR="0" lvl="5" indent="-317500" algn="l">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6pPr>
            <a:lvl7pPr marL="3200400" marR="0" lvl="6" indent="-317500" algn="l">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7pPr>
            <a:lvl8pPr marL="3657600" marR="0" lvl="7" indent="-317500" algn="l">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8pPr>
            <a:lvl9pPr marL="4114800" marR="0" lvl="8" indent="-317500" algn="l">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9pPr>
          </a:lstStyle>
          <a:p>
            <a:endParaRPr/>
          </a:p>
        </p:txBody>
      </p:sp>
      <p:sp>
        <p:nvSpPr>
          <p:cNvPr id="131" name="Google Shape;131;h6443ed75b54d21aa_4_7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a:t>
            </a:fld>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lordbyngschoolpac@gmail.com" TargetMode="External"/><Relationship Id="rId3" Type="http://schemas.openxmlformats.org/officeDocument/2006/relationships/hyperlink" Target="http://eepurl.com/iyRCtI" TargetMode="External"/><Relationship Id="rId7" Type="http://schemas.openxmlformats.org/officeDocument/2006/relationships/hyperlink" Target="https://chat.whatsapp.com/GV7pXm7C5aFLJYpeX5mERq?mode=ems_wa_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s://www.lordbyngpac.com/" TargetMode="External"/><Relationship Id="rId4" Type="http://schemas.openxmlformats.org/officeDocument/2006/relationships/image" Target="../media/image3.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www.vancouverdpac.org/"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hyperlink" Target="http://www.vancouverdpac.org/"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mailto:lordbyngschoolpac@gmail.com"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s://www.lordbyngpac.com/" TargetMode="External"/><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8" Type="http://schemas.openxmlformats.org/officeDocument/2006/relationships/hyperlink" Target="mailto:lordbyngschoolpac@gmail.com" TargetMode="External"/><Relationship Id="rId3" Type="http://schemas.openxmlformats.org/officeDocument/2006/relationships/hyperlink" Target="http://eepurl.com/iyRCtI" TargetMode="External"/><Relationship Id="rId7" Type="http://schemas.openxmlformats.org/officeDocument/2006/relationships/hyperlink" Target="https://chat.whatsapp.com/GV7pXm7C5aFLJYpeX5mERq?mode=ems_wa_t"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s://www.lordbyngpac.com/" TargetMode="External"/><Relationship Id="rId4" Type="http://schemas.openxmlformats.org/officeDocument/2006/relationships/image" Target="../media/image3.pn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181"/>
        <p:cNvGrpSpPr/>
        <p:nvPr/>
      </p:nvGrpSpPr>
      <p:grpSpPr>
        <a:xfrm>
          <a:off x="0" y="0"/>
          <a:ext cx="0" cy="0"/>
          <a:chOff x="0" y="0"/>
          <a:chExt cx="0" cy="0"/>
        </a:xfrm>
      </p:grpSpPr>
      <p:sp>
        <p:nvSpPr>
          <p:cNvPr id="182" name="Google Shape;182;p1"/>
          <p:cNvSpPr txBox="1">
            <a:spLocks noGrp="1"/>
          </p:cNvSpPr>
          <p:nvPr>
            <p:ph type="subTitle" idx="1"/>
          </p:nvPr>
        </p:nvSpPr>
        <p:spPr>
          <a:xfrm>
            <a:off x="222550" y="0"/>
            <a:ext cx="8467200" cy="6456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0"/>
              </a:spcBef>
              <a:spcAft>
                <a:spcPts val="0"/>
              </a:spcAft>
              <a:buClr>
                <a:srgbClr val="000000"/>
              </a:buClr>
              <a:buSzPts val="3027"/>
              <a:buFont typeface="Arial"/>
              <a:buNone/>
            </a:pPr>
            <a:r>
              <a:rPr lang="en-CA" sz="3200" b="1">
                <a:solidFill>
                  <a:srgbClr val="FFFFFF"/>
                </a:solidFill>
                <a:latin typeface="Gill Sans"/>
                <a:ea typeface="Gill Sans"/>
                <a:cs typeface="Gill Sans"/>
                <a:sym typeface="Gill Sans"/>
              </a:rPr>
              <a:t>Contact PAC / Stay in touch</a:t>
            </a:r>
            <a:endParaRPr sz="4200" b="1"/>
          </a:p>
        </p:txBody>
      </p:sp>
      <p:sp>
        <p:nvSpPr>
          <p:cNvPr id="183" name="Google Shape;183;p1"/>
          <p:cNvSpPr txBox="1"/>
          <p:nvPr/>
        </p:nvSpPr>
        <p:spPr>
          <a:xfrm>
            <a:off x="429475" y="2543950"/>
            <a:ext cx="3515100" cy="1616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CA" sz="1700" b="0" i="0" u="none" strike="noStrike" cap="none">
                <a:solidFill>
                  <a:schemeClr val="dk1"/>
                </a:solidFill>
                <a:latin typeface="Arial"/>
                <a:ea typeface="Arial"/>
                <a:cs typeface="Arial"/>
                <a:sym typeface="Arial"/>
              </a:rPr>
              <a:t>3.</a:t>
            </a:r>
            <a:r>
              <a:rPr lang="en-CA" sz="1500" b="0" i="0" u="none" strike="noStrike" cap="none">
                <a:solidFill>
                  <a:schemeClr val="dk1"/>
                </a:solidFill>
                <a:latin typeface="Arial"/>
                <a:ea typeface="Arial"/>
                <a:cs typeface="Arial"/>
                <a:sym typeface="Arial"/>
              </a:rPr>
              <a:t> </a:t>
            </a:r>
            <a:r>
              <a:rPr lang="en-CA" sz="1800" b="0" i="0" u="sng" strike="noStrike" cap="none">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PAC Newsletter Sign Up  訂閱</a:t>
            </a:r>
            <a:r>
              <a:rPr lang="en-CA" sz="2100" b="0" i="0" u="none" strike="noStrike" cap="none">
                <a:solidFill>
                  <a:schemeClr val="dk1"/>
                </a:solidFill>
                <a:latin typeface="Arial"/>
                <a:ea typeface="Arial"/>
                <a:cs typeface="Arial"/>
                <a:sym typeface="Arial"/>
              </a:rPr>
              <a:t> </a:t>
            </a:r>
            <a:r>
              <a:rPr lang="en-CA" sz="2000" b="0" i="0" u="none" strike="noStrike" cap="none">
                <a:solidFill>
                  <a:schemeClr val="dk1"/>
                </a:solidFill>
                <a:latin typeface="Arial"/>
                <a:ea typeface="Arial"/>
                <a:cs typeface="Arial"/>
                <a:sym typeface="Arial"/>
              </a:rPr>
              <a:t>http://eepurl.com/iyRCtI</a:t>
            </a:r>
            <a:endParaRPr sz="2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600"/>
              <a:buFont typeface="Arial"/>
              <a:buNone/>
            </a:pPr>
            <a:endParaRPr sz="2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600"/>
              <a:buFont typeface="Arial"/>
              <a:buNone/>
            </a:pPr>
            <a:endParaRPr sz="2600" b="0" i="0" u="none" strike="noStrike" cap="none">
              <a:solidFill>
                <a:srgbClr val="000000"/>
              </a:solidFill>
              <a:latin typeface="Arial"/>
              <a:ea typeface="Arial"/>
              <a:cs typeface="Arial"/>
              <a:sym typeface="Arial"/>
            </a:endParaRPr>
          </a:p>
        </p:txBody>
      </p:sp>
      <p:pic>
        <p:nvPicPr>
          <p:cNvPr id="184" name="Google Shape;184;p1" title="Screenshot 2025-09-16 at 2.43.38 PM.png"/>
          <p:cNvPicPr preferRelativeResize="0"/>
          <p:nvPr/>
        </p:nvPicPr>
        <p:blipFill rotWithShape="1">
          <a:blip r:embed="rId4">
            <a:alphaModFix/>
          </a:blip>
          <a:srcRect/>
          <a:stretch/>
        </p:blipFill>
        <p:spPr>
          <a:xfrm>
            <a:off x="1595500" y="3409925"/>
            <a:ext cx="1079850" cy="1086500"/>
          </a:xfrm>
          <a:prstGeom prst="rect">
            <a:avLst/>
          </a:prstGeom>
          <a:noFill/>
          <a:ln>
            <a:noFill/>
          </a:ln>
        </p:spPr>
      </p:pic>
      <p:sp>
        <p:nvSpPr>
          <p:cNvPr id="185" name="Google Shape;185;p1"/>
          <p:cNvSpPr txBox="1"/>
          <p:nvPr/>
        </p:nvSpPr>
        <p:spPr>
          <a:xfrm>
            <a:off x="4780525" y="643475"/>
            <a:ext cx="3318600" cy="769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CA" sz="2000" b="0" i="0" u="none" strike="noStrike" cap="none">
                <a:solidFill>
                  <a:schemeClr val="dk1"/>
                </a:solidFill>
                <a:latin typeface="Arial"/>
                <a:ea typeface="Arial"/>
                <a:cs typeface="Arial"/>
                <a:sym typeface="Arial"/>
              </a:rPr>
              <a:t>2. Byng PAC website: </a:t>
            </a:r>
            <a:r>
              <a:rPr lang="en-CA" sz="1800" b="0" i="0" u="sng" strike="noStrike" cap="none">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rPr>
              <a:t>https://www.lordbyngpac.com/</a:t>
            </a:r>
            <a:endParaRPr sz="1800" b="0" i="0" u="none" strike="noStrike" cap="none">
              <a:solidFill>
                <a:schemeClr val="dk1"/>
              </a:solidFill>
              <a:latin typeface="Arial"/>
              <a:ea typeface="Arial"/>
              <a:cs typeface="Arial"/>
              <a:sym typeface="Arial"/>
            </a:endParaRPr>
          </a:p>
        </p:txBody>
      </p:sp>
      <p:pic>
        <p:nvPicPr>
          <p:cNvPr id="186" name="Google Shape;186;p1" title="Screenshot 2025-09-16 at 2.55.52 PM.png"/>
          <p:cNvPicPr preferRelativeResize="0"/>
          <p:nvPr/>
        </p:nvPicPr>
        <p:blipFill rotWithShape="1">
          <a:blip r:embed="rId6">
            <a:alphaModFix/>
          </a:blip>
          <a:srcRect/>
          <a:stretch/>
        </p:blipFill>
        <p:spPr>
          <a:xfrm>
            <a:off x="5860850" y="1412973"/>
            <a:ext cx="1079850" cy="1052145"/>
          </a:xfrm>
          <a:prstGeom prst="rect">
            <a:avLst/>
          </a:prstGeom>
          <a:noFill/>
          <a:ln>
            <a:noFill/>
          </a:ln>
        </p:spPr>
      </p:pic>
      <p:sp>
        <p:nvSpPr>
          <p:cNvPr id="187" name="Google Shape;187;p1"/>
          <p:cNvSpPr txBox="1"/>
          <p:nvPr/>
        </p:nvSpPr>
        <p:spPr>
          <a:xfrm>
            <a:off x="4424738" y="2571750"/>
            <a:ext cx="4337100" cy="908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CA" sz="1800" b="0" i="0" u="none" strike="noStrike" cap="none">
                <a:solidFill>
                  <a:schemeClr val="dk1"/>
                </a:solidFill>
                <a:latin typeface="Arial"/>
                <a:ea typeface="Arial"/>
                <a:cs typeface="Arial"/>
                <a:sym typeface="Arial"/>
              </a:rPr>
              <a:t>4. All Byng Parents </a:t>
            </a:r>
            <a:r>
              <a:rPr lang="en-CA" sz="1900" b="1" i="1" u="none" strike="noStrike" cap="none">
                <a:solidFill>
                  <a:schemeClr val="dk1"/>
                </a:solidFill>
                <a:latin typeface="Arial"/>
                <a:ea typeface="Arial"/>
                <a:cs typeface="Arial"/>
                <a:sym typeface="Arial"/>
              </a:rPr>
              <a:t>WhatsApp Group </a:t>
            </a:r>
            <a:r>
              <a:rPr lang="en-CA" sz="1400" b="0" i="0" u="sng" strike="noStrike" cap="none">
                <a:solidFill>
                  <a:schemeClr val="dk1"/>
                </a:solidFill>
                <a:latin typeface="Arial"/>
                <a:ea typeface="Arial"/>
                <a:cs typeface="Arial"/>
                <a:sym typeface="Arial"/>
                <a:hlinkClick r:id="rId7">
                  <a:extLst>
                    <a:ext uri="{A12FA001-AC4F-418D-AE19-62706E023703}">
                      <ahyp:hlinkClr xmlns:ahyp="http://schemas.microsoft.com/office/drawing/2018/hyperlinkcolor" val="tx"/>
                    </a:ext>
                  </a:extLst>
                </a:hlinkClick>
              </a:rPr>
              <a:t>https://chat.whatsapp.com/GV7pXm7C5aFLJYpeX5mERq?mode=ems_wa_t</a:t>
            </a:r>
            <a:endParaRPr sz="1400" b="0" i="0" u="none" strike="noStrike" cap="none">
              <a:solidFill>
                <a:schemeClr val="dk1"/>
              </a:solidFill>
              <a:latin typeface="Arial"/>
              <a:ea typeface="Arial"/>
              <a:cs typeface="Arial"/>
              <a:sym typeface="Arial"/>
            </a:endParaRPr>
          </a:p>
        </p:txBody>
      </p:sp>
      <p:sp>
        <p:nvSpPr>
          <p:cNvPr id="188" name="Google Shape;188;p1"/>
          <p:cNvSpPr txBox="1"/>
          <p:nvPr/>
        </p:nvSpPr>
        <p:spPr>
          <a:xfrm>
            <a:off x="498982" y="794073"/>
            <a:ext cx="3936300" cy="12006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000"/>
              <a:buFont typeface="Arial"/>
              <a:buNone/>
            </a:pPr>
            <a:r>
              <a:rPr lang="en-CA" sz="2000" b="0" i="0" u="none" strike="noStrike" cap="none">
                <a:solidFill>
                  <a:schemeClr val="dk1"/>
                </a:solidFill>
                <a:latin typeface="Arial"/>
                <a:ea typeface="Arial"/>
                <a:cs typeface="Arial"/>
                <a:sym typeface="Arial"/>
              </a:rPr>
              <a:t>1. Email PAC:</a:t>
            </a:r>
            <a:endParaRPr sz="2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r>
              <a:rPr lang="en-CA" sz="2000" b="0" i="0" u="none" strike="noStrike" cap="none">
                <a:solidFill>
                  <a:schemeClr val="dk1"/>
                </a:solidFill>
                <a:latin typeface="Arial"/>
                <a:ea typeface="Arial"/>
                <a:cs typeface="Arial"/>
                <a:sym typeface="Arial"/>
              </a:rPr>
              <a:t> </a:t>
            </a:r>
            <a:r>
              <a:rPr lang="en-CA" sz="2000" b="0" i="0" u="sng" strike="noStrike" cap="none">
                <a:solidFill>
                  <a:schemeClr val="hlink"/>
                </a:solidFill>
                <a:latin typeface="Arial"/>
                <a:ea typeface="Arial"/>
                <a:cs typeface="Arial"/>
                <a:sym typeface="Arial"/>
                <a:hlinkClick r:id="rId8"/>
              </a:rPr>
              <a:t>lordbyngschoolpac@gmail.com</a:t>
            </a:r>
            <a:r>
              <a:rPr lang="en-CA" sz="2000" b="0" i="0" u="none" strike="noStrike" cap="none">
                <a:solidFill>
                  <a:schemeClr val="dk1"/>
                </a:solidFill>
                <a:latin typeface="Arial"/>
                <a:ea typeface="Arial"/>
                <a:cs typeface="Arial"/>
                <a:sym typeface="Arial"/>
              </a:rPr>
              <a:t> </a:t>
            </a:r>
            <a:endParaRPr sz="2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r>
              <a:rPr lang="en-CA" sz="2000" b="0" i="0" u="none" strike="noStrike" cap="none">
                <a:solidFill>
                  <a:schemeClr val="dk1"/>
                </a:solidFill>
                <a:latin typeface="Arial"/>
                <a:ea typeface="Arial"/>
                <a:cs typeface="Arial"/>
                <a:sym typeface="Arial"/>
              </a:rPr>
              <a:t>(English or 中文)</a:t>
            </a:r>
            <a:endParaRPr sz="2000" b="0" i="0" u="none" strike="noStrike" cap="none">
              <a:solidFill>
                <a:srgbClr val="000000"/>
              </a:solidFill>
              <a:latin typeface="Arial"/>
              <a:ea typeface="Arial"/>
              <a:cs typeface="Arial"/>
              <a:sym typeface="Arial"/>
            </a:endParaRPr>
          </a:p>
        </p:txBody>
      </p:sp>
      <p:pic>
        <p:nvPicPr>
          <p:cNvPr id="189" name="Google Shape;189;p1" title="Screenshot 2025-09-16 at 3.54.13 PM.png"/>
          <p:cNvPicPr preferRelativeResize="0"/>
          <p:nvPr/>
        </p:nvPicPr>
        <p:blipFill rotWithShape="1">
          <a:blip r:embed="rId9">
            <a:alphaModFix/>
          </a:blip>
          <a:srcRect l="23865" t="38207" r="23359" b="12096"/>
          <a:stretch/>
        </p:blipFill>
        <p:spPr>
          <a:xfrm>
            <a:off x="5837400" y="3479850"/>
            <a:ext cx="1204853" cy="1200601"/>
          </a:xfrm>
          <a:prstGeom prst="rect">
            <a:avLst/>
          </a:prstGeom>
          <a:noFill/>
          <a:ln>
            <a:noFill/>
          </a:ln>
        </p:spPr>
      </p:pic>
      <p:sp>
        <p:nvSpPr>
          <p:cNvPr id="190" name="Google Shape;190;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CA"/>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194"/>
        <p:cNvGrpSpPr/>
        <p:nvPr/>
      </p:nvGrpSpPr>
      <p:grpSpPr>
        <a:xfrm>
          <a:off x="0" y="0"/>
          <a:ext cx="0" cy="0"/>
          <a:chOff x="0" y="0"/>
          <a:chExt cx="0" cy="0"/>
        </a:xfrm>
      </p:grpSpPr>
      <p:sp>
        <p:nvSpPr>
          <p:cNvPr id="195" name="Google Shape;195;p2"/>
          <p:cNvSpPr txBox="1">
            <a:spLocks noGrp="1"/>
          </p:cNvSpPr>
          <p:nvPr>
            <p:ph type="title" idx="4294967295"/>
          </p:nvPr>
        </p:nvSpPr>
        <p:spPr>
          <a:xfrm>
            <a:off x="0" y="0"/>
            <a:ext cx="9144000" cy="1064700"/>
          </a:xfrm>
          <a:prstGeom prst="rect">
            <a:avLst/>
          </a:prstGeom>
          <a:solidFill>
            <a:srgbClr val="980000"/>
          </a:solid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2800"/>
              <a:buNone/>
            </a:pPr>
            <a:r>
              <a:rPr lang="en-CA" b="1"/>
              <a:t>2026-2027 Byng Administration</a:t>
            </a:r>
            <a:endParaRPr b="1"/>
          </a:p>
        </p:txBody>
      </p:sp>
      <p:cxnSp>
        <p:nvCxnSpPr>
          <p:cNvPr id="196" name="Google Shape;196;p2"/>
          <p:cNvCxnSpPr/>
          <p:nvPr/>
        </p:nvCxnSpPr>
        <p:spPr>
          <a:xfrm>
            <a:off x="418675" y="1811883"/>
            <a:ext cx="270900" cy="0"/>
          </a:xfrm>
          <a:prstGeom prst="straightConnector1">
            <a:avLst/>
          </a:prstGeom>
          <a:noFill/>
          <a:ln w="9525" cap="flat" cmpd="sng">
            <a:solidFill>
              <a:schemeClr val="lt2"/>
            </a:solidFill>
            <a:prstDash val="solid"/>
            <a:round/>
            <a:headEnd type="none" w="sm" len="sm"/>
            <a:tailEnd type="none" w="sm" len="sm"/>
          </a:ln>
        </p:spPr>
      </p:cxnSp>
      <p:cxnSp>
        <p:nvCxnSpPr>
          <p:cNvPr id="197" name="Google Shape;197;p2"/>
          <p:cNvCxnSpPr/>
          <p:nvPr/>
        </p:nvCxnSpPr>
        <p:spPr>
          <a:xfrm>
            <a:off x="5012725" y="1811883"/>
            <a:ext cx="270900" cy="0"/>
          </a:xfrm>
          <a:prstGeom prst="straightConnector1">
            <a:avLst/>
          </a:prstGeom>
          <a:noFill/>
          <a:ln w="9525" cap="flat" cmpd="sng">
            <a:solidFill>
              <a:schemeClr val="lt2"/>
            </a:solidFill>
            <a:prstDash val="solid"/>
            <a:round/>
            <a:headEnd type="none" w="sm" len="sm"/>
            <a:tailEnd type="none" w="sm" len="sm"/>
          </a:ln>
        </p:spPr>
      </p:cxnSp>
      <p:sp>
        <p:nvSpPr>
          <p:cNvPr id="198" name="Google Shape;198;p2"/>
          <p:cNvSpPr txBox="1">
            <a:spLocks noGrp="1"/>
          </p:cNvSpPr>
          <p:nvPr>
            <p:ph type="body" idx="4294967295"/>
          </p:nvPr>
        </p:nvSpPr>
        <p:spPr>
          <a:xfrm>
            <a:off x="148358" y="1645070"/>
            <a:ext cx="8872800" cy="2858400"/>
          </a:xfrm>
          <a:prstGeom prst="rect">
            <a:avLst/>
          </a:prstGeom>
          <a:solidFill>
            <a:srgbClr val="980000"/>
          </a:solidFill>
          <a:ln>
            <a:noFill/>
          </a:ln>
        </p:spPr>
        <p:txBody>
          <a:bodyPr spcFirstLastPara="1" wrap="square" lIns="91425" tIns="91425" rIns="91425" bIns="91425" anchor="t" anchorCtr="0">
            <a:noAutofit/>
          </a:bodyPr>
          <a:lstStyle/>
          <a:p>
            <a:pPr marL="0" lvl="0" indent="0" algn="ctr" rtl="0">
              <a:lnSpc>
                <a:spcPct val="80000"/>
              </a:lnSpc>
              <a:spcBef>
                <a:spcPts val="0"/>
              </a:spcBef>
              <a:spcAft>
                <a:spcPts val="0"/>
              </a:spcAft>
              <a:buSzPts val="1800"/>
              <a:buNone/>
            </a:pPr>
            <a:r>
              <a:rPr lang="en-CA" sz="2700" b="1">
                <a:solidFill>
                  <a:schemeClr val="dk1"/>
                </a:solidFill>
                <a:latin typeface="Roboto Slab"/>
                <a:ea typeface="Roboto Slab"/>
                <a:cs typeface="Roboto Slab"/>
                <a:sym typeface="Roboto Slab"/>
              </a:rPr>
              <a:t>Krista Ediger - Principal</a:t>
            </a:r>
            <a:endParaRPr sz="2700" b="1">
              <a:solidFill>
                <a:schemeClr val="dk1"/>
              </a:solidFill>
              <a:latin typeface="Roboto Slab"/>
              <a:ea typeface="Roboto Slab"/>
              <a:cs typeface="Roboto Slab"/>
              <a:sym typeface="Roboto Slab"/>
            </a:endParaRPr>
          </a:p>
          <a:p>
            <a:pPr marL="457200" marR="0" lvl="0" indent="-228600" algn="l" rtl="0">
              <a:lnSpc>
                <a:spcPct val="115000"/>
              </a:lnSpc>
              <a:spcBef>
                <a:spcPts val="0"/>
              </a:spcBef>
              <a:spcAft>
                <a:spcPts val="0"/>
              </a:spcAft>
              <a:buClr>
                <a:schemeClr val="lt2"/>
              </a:buClr>
              <a:buSzPts val="1800"/>
              <a:buFont typeface="Arial"/>
              <a:buNone/>
            </a:pPr>
            <a:endParaRPr sz="2700" b="1">
              <a:solidFill>
                <a:schemeClr val="dk1"/>
              </a:solidFill>
              <a:latin typeface="Roboto Slab"/>
              <a:ea typeface="Roboto Slab"/>
              <a:cs typeface="Roboto Slab"/>
              <a:sym typeface="Roboto Slab"/>
            </a:endParaRPr>
          </a:p>
          <a:p>
            <a:pPr marL="114300" lvl="0" indent="0" algn="ctr" rtl="0">
              <a:lnSpc>
                <a:spcPct val="115000"/>
              </a:lnSpc>
              <a:spcBef>
                <a:spcPts val="0"/>
              </a:spcBef>
              <a:spcAft>
                <a:spcPts val="0"/>
              </a:spcAft>
              <a:buSzPts val="1800"/>
              <a:buNone/>
            </a:pPr>
            <a:r>
              <a:rPr lang="en-CA" sz="2700" b="1">
                <a:solidFill>
                  <a:schemeClr val="dk1"/>
                </a:solidFill>
                <a:latin typeface="Roboto Slab"/>
                <a:ea typeface="Roboto Slab"/>
                <a:cs typeface="Roboto Slab"/>
                <a:sym typeface="Roboto Slab"/>
              </a:rPr>
              <a:t>Albert Mann - Vice-Principal</a:t>
            </a:r>
            <a:endParaRPr/>
          </a:p>
          <a:p>
            <a:pPr marL="114300" lvl="0" indent="0" algn="ctr" rtl="0">
              <a:lnSpc>
                <a:spcPct val="115000"/>
              </a:lnSpc>
              <a:spcBef>
                <a:spcPts val="0"/>
              </a:spcBef>
              <a:spcAft>
                <a:spcPts val="0"/>
              </a:spcAft>
              <a:buSzPts val="1800"/>
              <a:buNone/>
            </a:pPr>
            <a:r>
              <a:rPr lang="en-CA" sz="2700" b="1">
                <a:solidFill>
                  <a:schemeClr val="dk1"/>
                </a:solidFill>
                <a:latin typeface="Roboto Slab"/>
                <a:ea typeface="Roboto Slab"/>
                <a:cs typeface="Roboto Slab"/>
                <a:sym typeface="Roboto Slab"/>
              </a:rPr>
              <a:t>Diane Phillips - Vice-Principal</a:t>
            </a:r>
            <a:endParaRPr/>
          </a:p>
        </p:txBody>
      </p:sp>
      <p:sp>
        <p:nvSpPr>
          <p:cNvPr id="199" name="Google Shape;199;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p3" descr="A sunset over a body of water&#10;&#10;Description automatically generated"/>
          <p:cNvPicPr preferRelativeResize="0"/>
          <p:nvPr/>
        </p:nvPicPr>
        <p:blipFill rotWithShape="1">
          <a:blip r:embed="rId3">
            <a:alphaModFix amt="50000"/>
          </a:blip>
          <a:srcRect t="20948" b="4050"/>
          <a:stretch/>
        </p:blipFill>
        <p:spPr>
          <a:xfrm>
            <a:off x="15" y="1"/>
            <a:ext cx="9143987" cy="5143500"/>
          </a:xfrm>
          <a:prstGeom prst="rect">
            <a:avLst/>
          </a:prstGeom>
          <a:noFill/>
          <a:ln>
            <a:noFill/>
          </a:ln>
        </p:spPr>
      </p:pic>
      <p:sp>
        <p:nvSpPr>
          <p:cNvPr id="205" name="Google Shape;205;p3"/>
          <p:cNvSpPr txBox="1">
            <a:spLocks noGrp="1"/>
          </p:cNvSpPr>
          <p:nvPr>
            <p:ph type="ctrTitle"/>
          </p:nvPr>
        </p:nvSpPr>
        <p:spPr>
          <a:xfrm>
            <a:off x="1143000" y="0"/>
            <a:ext cx="6858000" cy="16260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rgbClr val="FFFFFF"/>
              </a:buClr>
              <a:buSzPts val="4100"/>
              <a:buFont typeface="Arial"/>
              <a:buNone/>
            </a:pPr>
            <a:r>
              <a:rPr lang="en-CA" sz="4100" b="1">
                <a:solidFill>
                  <a:srgbClr val="FFFFFF"/>
                </a:solidFill>
                <a:latin typeface="Arial"/>
                <a:ea typeface="Arial"/>
                <a:cs typeface="Arial"/>
                <a:sym typeface="Arial"/>
              </a:rPr>
              <a:t>LAND ACKNOWLEDGEMENT</a:t>
            </a:r>
            <a:endParaRPr/>
          </a:p>
        </p:txBody>
      </p:sp>
      <p:sp>
        <p:nvSpPr>
          <p:cNvPr id="206" name="Google Shape;206;p3"/>
          <p:cNvSpPr txBox="1">
            <a:spLocks noGrp="1"/>
          </p:cNvSpPr>
          <p:nvPr>
            <p:ph type="subTitle" idx="1"/>
          </p:nvPr>
        </p:nvSpPr>
        <p:spPr>
          <a:xfrm>
            <a:off x="1143000" y="1915513"/>
            <a:ext cx="6858000" cy="162600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Clr>
                <a:schemeClr val="dk1"/>
              </a:buClr>
              <a:buSzPts val="1800"/>
              <a:buNone/>
            </a:pPr>
            <a:r>
              <a:rPr lang="en-CA" sz="1800" i="1">
                <a:solidFill>
                  <a:schemeClr val="dk1"/>
                </a:solidFill>
                <a:latin typeface="Calibri"/>
                <a:ea typeface="Calibri"/>
                <a:cs typeface="Calibri"/>
                <a:sym typeface="Calibri"/>
              </a:rPr>
              <a:t>With deep gratitude and respect, we are honoured to be learning and unlearning on the ancestral and unceded lands of the xʷməθkʷəy̓əm (Musqueam Nation).</a:t>
            </a:r>
            <a:endParaRPr/>
          </a:p>
          <a:p>
            <a:pPr marL="0" lvl="0" indent="0" algn="ctr" rtl="0">
              <a:lnSpc>
                <a:spcPct val="90000"/>
              </a:lnSpc>
              <a:spcBef>
                <a:spcPts val="800"/>
              </a:spcBef>
              <a:spcAft>
                <a:spcPts val="0"/>
              </a:spcAft>
              <a:buClr>
                <a:schemeClr val="dk1"/>
              </a:buClr>
              <a:buSzPts val="1800"/>
              <a:buNone/>
            </a:pPr>
            <a:endParaRPr i="1">
              <a:solidFill>
                <a:schemeClr val="dk1"/>
              </a:solidFill>
              <a:latin typeface="Calibri"/>
              <a:ea typeface="Calibri"/>
              <a:cs typeface="Calibri"/>
              <a:sym typeface="Calibri"/>
            </a:endParaRPr>
          </a:p>
          <a:p>
            <a:pPr marL="0" lvl="0" indent="0" algn="ctr" rtl="0">
              <a:lnSpc>
                <a:spcPct val="90000"/>
              </a:lnSpc>
              <a:spcBef>
                <a:spcPts val="800"/>
              </a:spcBef>
              <a:spcAft>
                <a:spcPts val="0"/>
              </a:spcAft>
              <a:buClr>
                <a:srgbClr val="169FA2"/>
              </a:buClr>
              <a:buSzPts val="1800"/>
              <a:buNone/>
            </a:pPr>
            <a:r>
              <a:rPr lang="en-CA" sz="1800" b="1" i="0" u="none" strike="noStrike" cap="none">
                <a:solidFill>
                  <a:srgbClr val="169FA2"/>
                </a:solidFill>
                <a:latin typeface="Calibri"/>
                <a:ea typeface="Calibri"/>
                <a:cs typeface="Calibri"/>
                <a:sym typeface="Calibri"/>
              </a:rPr>
              <a:t>xʷməθkʷəy̓əm</a:t>
            </a:r>
            <a:endParaRPr>
              <a:solidFill>
                <a:srgbClr val="FFFFFF"/>
              </a:solidFill>
            </a:endParaRPr>
          </a:p>
        </p:txBody>
      </p:sp>
      <p:pic>
        <p:nvPicPr>
          <p:cNvPr id="207" name="Google Shape;207;p3" descr="Logo&#10;&#10;Description automatically generated"/>
          <p:cNvPicPr preferRelativeResize="0"/>
          <p:nvPr/>
        </p:nvPicPr>
        <p:blipFill rotWithShape="1">
          <a:blip r:embed="rId4">
            <a:alphaModFix/>
          </a:blip>
          <a:srcRect/>
          <a:stretch/>
        </p:blipFill>
        <p:spPr>
          <a:xfrm>
            <a:off x="4143196" y="3624309"/>
            <a:ext cx="857608" cy="101279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211"/>
        <p:cNvGrpSpPr/>
        <p:nvPr/>
      </p:nvGrpSpPr>
      <p:grpSpPr>
        <a:xfrm>
          <a:off x="0" y="0"/>
          <a:ext cx="0" cy="0"/>
          <a:chOff x="0" y="0"/>
          <a:chExt cx="0" cy="0"/>
        </a:xfrm>
      </p:grpSpPr>
      <p:sp>
        <p:nvSpPr>
          <p:cNvPr id="212" name="Google Shape;212;p4"/>
          <p:cNvSpPr txBox="1"/>
          <p:nvPr/>
        </p:nvSpPr>
        <p:spPr>
          <a:xfrm>
            <a:off x="3325775" y="0"/>
            <a:ext cx="29667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3" name="Google Shape;213;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4</a:t>
            </a:fld>
            <a:endParaRPr/>
          </a:p>
        </p:txBody>
      </p:sp>
      <p:sp>
        <p:nvSpPr>
          <p:cNvPr id="214" name="Google Shape;214;p4"/>
          <p:cNvSpPr txBox="1"/>
          <p:nvPr/>
        </p:nvSpPr>
        <p:spPr>
          <a:xfrm>
            <a:off x="6537960" y="5074920"/>
            <a:ext cx="5029200" cy="12801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CA" sz="1600" b="1" i="0" u="none" strike="noStrike" cap="none">
                <a:solidFill>
                  <a:srgbClr val="FFFFFF"/>
                </a:solidFill>
                <a:latin typeface="Arial"/>
                <a:ea typeface="Arial"/>
                <a:cs typeface="Arial"/>
                <a:sym typeface="Arial"/>
              </a:rPr>
              <a:t>Zoom simulcast</a:t>
            </a:r>
            <a:endParaRPr/>
          </a:p>
          <a:p>
            <a:pPr marL="0" marR="0" lvl="0" indent="0" algn="l" rtl="0">
              <a:lnSpc>
                <a:spcPct val="100000"/>
              </a:lnSpc>
              <a:spcBef>
                <a:spcPts val="0"/>
              </a:spcBef>
              <a:spcAft>
                <a:spcPts val="0"/>
              </a:spcAft>
              <a:buNone/>
            </a:pPr>
            <a:r>
              <a:rPr lang="en-CA" sz="1400" b="0" i="0" u="none" strike="noStrike" cap="none">
                <a:solidFill>
                  <a:srgbClr val="FFFFFF"/>
                </a:solidFill>
                <a:latin typeface="Arial"/>
                <a:ea typeface="Arial"/>
                <a:cs typeface="Arial"/>
                <a:sym typeface="Arial"/>
              </a:rPr>
              <a:t>Meeting ID: 791 735 6765</a:t>
            </a:r>
            <a:endParaRPr/>
          </a:p>
          <a:p>
            <a:pPr marL="0" marR="0" lvl="0" indent="0" algn="l" rtl="0">
              <a:lnSpc>
                <a:spcPct val="100000"/>
              </a:lnSpc>
              <a:spcBef>
                <a:spcPts val="0"/>
              </a:spcBef>
              <a:spcAft>
                <a:spcPts val="0"/>
              </a:spcAft>
              <a:buNone/>
            </a:pPr>
            <a:r>
              <a:rPr lang="en-CA" sz="1400" b="0" i="0" u="none" strike="noStrike" cap="none">
                <a:solidFill>
                  <a:srgbClr val="FFFFFF"/>
                </a:solidFill>
                <a:latin typeface="Arial"/>
                <a:ea typeface="Arial"/>
                <a:cs typeface="Arial"/>
                <a:sym typeface="Arial"/>
              </a:rPr>
              <a:t>Password: awesome</a:t>
            </a:r>
            <a:endParaRPr/>
          </a:p>
        </p:txBody>
      </p:sp>
      <p:sp>
        <p:nvSpPr>
          <p:cNvPr id="215" name="Google Shape;215;p4"/>
          <p:cNvSpPr txBox="1">
            <a:spLocks noGrp="1"/>
          </p:cNvSpPr>
          <p:nvPr>
            <p:ph type="ctrTitle"/>
          </p:nvPr>
        </p:nvSpPr>
        <p:spPr>
          <a:xfrm>
            <a:off x="1680300" y="876025"/>
            <a:ext cx="5916000" cy="2624400"/>
          </a:xfrm>
          <a:prstGeom prst="rect">
            <a:avLst/>
          </a:prstGeom>
          <a:noFill/>
          <a:ln>
            <a:noFill/>
          </a:ln>
        </p:spPr>
        <p:txBody>
          <a:bodyPr spcFirstLastPara="1" wrap="square" lIns="91425" tIns="91425" rIns="91425" bIns="91425" anchor="b" anchorCtr="0">
            <a:normAutofit/>
          </a:bodyPr>
          <a:lstStyle/>
          <a:p>
            <a:pPr marL="0" lvl="0" indent="0" algn="l" rtl="0">
              <a:lnSpc>
                <a:spcPct val="90000"/>
              </a:lnSpc>
              <a:spcBef>
                <a:spcPts val="0"/>
              </a:spcBef>
              <a:spcAft>
                <a:spcPts val="0"/>
              </a:spcAft>
              <a:buSzPts val="5200"/>
              <a:buNone/>
            </a:pPr>
            <a:r>
              <a:rPr lang="en-CA" sz="3600">
                <a:latin typeface="Gill Sans"/>
                <a:ea typeface="Gill Sans"/>
                <a:cs typeface="Gill Sans"/>
                <a:sym typeface="Gill Sans"/>
              </a:rPr>
              <a:t>LORD BYNG PAC MEETING</a:t>
            </a:r>
            <a:endParaRPr sz="3600">
              <a:latin typeface="Gill Sans"/>
              <a:ea typeface="Gill Sans"/>
              <a:cs typeface="Gill Sans"/>
              <a:sym typeface="Gill Sans"/>
            </a:endParaRPr>
          </a:p>
          <a:p>
            <a:pPr marL="0" lvl="0" indent="0" algn="ctr" rtl="0">
              <a:lnSpc>
                <a:spcPct val="90000"/>
              </a:lnSpc>
              <a:spcBef>
                <a:spcPts val="0"/>
              </a:spcBef>
              <a:spcAft>
                <a:spcPts val="0"/>
              </a:spcAft>
              <a:buSzPts val="5200"/>
              <a:buNone/>
            </a:pPr>
            <a:endParaRPr sz="2000">
              <a:latin typeface="Gill Sans"/>
              <a:ea typeface="Gill Sans"/>
              <a:cs typeface="Gill Sans"/>
              <a:sym typeface="Gill Sans"/>
            </a:endParaRPr>
          </a:p>
          <a:p>
            <a:pPr marL="0" lvl="0" indent="0" algn="ctr" rtl="0">
              <a:lnSpc>
                <a:spcPct val="90000"/>
              </a:lnSpc>
              <a:spcBef>
                <a:spcPts val="0"/>
              </a:spcBef>
              <a:spcAft>
                <a:spcPts val="0"/>
              </a:spcAft>
              <a:buClr>
                <a:srgbClr val="000000"/>
              </a:buClr>
              <a:buSzPts val="5400"/>
              <a:buFont typeface="Gill Sans"/>
              <a:buNone/>
            </a:pPr>
            <a:r>
              <a:rPr lang="en-CA" sz="2000">
                <a:latin typeface="Gill Sans"/>
                <a:ea typeface="Gill Sans"/>
                <a:cs typeface="Gill Sans"/>
                <a:sym typeface="Gill Sans"/>
              </a:rPr>
              <a:t>September 22th, 2026</a:t>
            </a:r>
            <a:endParaRPr sz="2000">
              <a:latin typeface="Gill Sans"/>
              <a:ea typeface="Gill Sans"/>
              <a:cs typeface="Gill Sans"/>
              <a:sym typeface="Gill Sans"/>
            </a:endParaRPr>
          </a:p>
          <a:p>
            <a:pPr marL="0" lvl="0" indent="0" algn="ctr" rtl="0">
              <a:lnSpc>
                <a:spcPct val="90000"/>
              </a:lnSpc>
              <a:spcBef>
                <a:spcPts val="0"/>
              </a:spcBef>
              <a:spcAft>
                <a:spcPts val="0"/>
              </a:spcAft>
              <a:buClr>
                <a:srgbClr val="000000"/>
              </a:buClr>
              <a:buSzPts val="5400"/>
              <a:buFont typeface="Gill Sans"/>
              <a:buNone/>
            </a:pPr>
            <a:endParaRPr sz="2000">
              <a:latin typeface="Gill Sans"/>
              <a:ea typeface="Gill Sans"/>
              <a:cs typeface="Gill Sans"/>
              <a:sym typeface="Gill Sans"/>
            </a:endParaRPr>
          </a:p>
          <a:p>
            <a:pPr marL="0" lvl="0" indent="0" algn="ctr" rtl="0">
              <a:lnSpc>
                <a:spcPct val="90000"/>
              </a:lnSpc>
              <a:spcBef>
                <a:spcPts val="0"/>
              </a:spcBef>
              <a:spcAft>
                <a:spcPts val="0"/>
              </a:spcAft>
              <a:buClr>
                <a:srgbClr val="000000"/>
              </a:buClr>
              <a:buSzPts val="5400"/>
              <a:buFont typeface="Gill Sans"/>
              <a:buNone/>
            </a:pPr>
            <a:r>
              <a:rPr lang="en-CA" sz="2000">
                <a:latin typeface="Gill Sans"/>
                <a:ea typeface="Gill Sans"/>
                <a:cs typeface="Gill Sans"/>
                <a:sym typeface="Gill Sans"/>
              </a:rPr>
              <a:t>Lord Byng Secondary School Library</a:t>
            </a:r>
            <a:endParaRPr sz="2000">
              <a:latin typeface="Gill Sans"/>
              <a:ea typeface="Gill Sans"/>
              <a:cs typeface="Gill Sans"/>
              <a:sym typeface="Gill Sans"/>
            </a:endParaRPr>
          </a:p>
          <a:p>
            <a:pPr marL="0" lvl="0" indent="0" algn="ctr" rtl="0">
              <a:lnSpc>
                <a:spcPct val="90000"/>
              </a:lnSpc>
              <a:spcBef>
                <a:spcPts val="0"/>
              </a:spcBef>
              <a:spcAft>
                <a:spcPts val="0"/>
              </a:spcAft>
              <a:buClr>
                <a:srgbClr val="000000"/>
              </a:buClr>
              <a:buSzPts val="5400"/>
              <a:buFont typeface="Gill Sans"/>
              <a:buNone/>
            </a:pPr>
            <a:r>
              <a:rPr lang="en-CA" sz="2000">
                <a:latin typeface="Gill Sans"/>
                <a:ea typeface="Gill Sans"/>
                <a:cs typeface="Gill Sans"/>
                <a:sym typeface="Gill Sans"/>
              </a:rPr>
              <a:t>6:30-8pm</a:t>
            </a:r>
            <a:endParaRPr sz="2000">
              <a:latin typeface="Gill Sans"/>
              <a:ea typeface="Gill Sans"/>
              <a:cs typeface="Gill Sans"/>
              <a:sym typeface="Gill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219"/>
        <p:cNvGrpSpPr/>
        <p:nvPr/>
      </p:nvGrpSpPr>
      <p:grpSpPr>
        <a:xfrm>
          <a:off x="0" y="0"/>
          <a:ext cx="0" cy="0"/>
          <a:chOff x="0" y="0"/>
          <a:chExt cx="0" cy="0"/>
        </a:xfrm>
      </p:grpSpPr>
      <p:sp>
        <p:nvSpPr>
          <p:cNvPr id="220" name="Google Shape;220;p5"/>
          <p:cNvSpPr txBox="1">
            <a:spLocks noGrp="1"/>
          </p:cNvSpPr>
          <p:nvPr>
            <p:ph type="title"/>
          </p:nvPr>
        </p:nvSpPr>
        <p:spPr>
          <a:xfrm>
            <a:off x="387900" y="177290"/>
            <a:ext cx="2309100" cy="68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3000"/>
              <a:buNone/>
            </a:pPr>
            <a:r>
              <a:rPr lang="en-CA" b="1"/>
              <a:t>Agenda</a:t>
            </a:r>
            <a:endParaRPr b="1"/>
          </a:p>
        </p:txBody>
      </p:sp>
      <p:pic>
        <p:nvPicPr>
          <p:cNvPr id="221" name="Google Shape;221;p5"/>
          <p:cNvPicPr preferRelativeResize="0"/>
          <p:nvPr/>
        </p:nvPicPr>
        <p:blipFill rotWithShape="1">
          <a:blip r:embed="rId3">
            <a:alphaModFix/>
          </a:blip>
          <a:srcRect/>
          <a:stretch/>
        </p:blipFill>
        <p:spPr>
          <a:xfrm>
            <a:off x="527068" y="3995393"/>
            <a:ext cx="1464963" cy="970817"/>
          </a:xfrm>
          <a:prstGeom prst="rect">
            <a:avLst/>
          </a:prstGeom>
          <a:noFill/>
          <a:ln>
            <a:noFill/>
          </a:ln>
        </p:spPr>
      </p:pic>
      <p:sp>
        <p:nvSpPr>
          <p:cNvPr id="222" name="Google Shape;222;p5"/>
          <p:cNvSpPr txBox="1"/>
          <p:nvPr/>
        </p:nvSpPr>
        <p:spPr>
          <a:xfrm>
            <a:off x="109500" y="863400"/>
            <a:ext cx="2879100" cy="2138697"/>
          </a:xfrm>
          <a:prstGeom prst="rect">
            <a:avLst/>
          </a:prstGeom>
          <a:noFill/>
          <a:ln>
            <a:noFill/>
          </a:ln>
        </p:spPr>
        <p:txBody>
          <a:bodyPr spcFirstLastPara="1" wrap="square" lIns="91425" tIns="91425" rIns="91425" bIns="91425" anchor="t" anchorCtr="0">
            <a:spAutoFit/>
          </a:bodyPr>
          <a:lstStyle/>
          <a:p>
            <a:pPr marL="0" marR="0" lvl="0" indent="0" algn="l" rtl="0">
              <a:lnSpc>
                <a:spcPct val="107000"/>
              </a:lnSpc>
              <a:spcBef>
                <a:spcPts val="0"/>
              </a:spcBef>
              <a:spcAft>
                <a:spcPts val="0"/>
              </a:spcAft>
              <a:buClr>
                <a:srgbClr val="000000"/>
              </a:buClr>
              <a:buSzPts val="1000"/>
              <a:buFont typeface="Arial"/>
              <a:buNone/>
            </a:pPr>
            <a:r>
              <a:rPr lang="en-CA" sz="1400" b="0" i="0" u="none" strike="noStrike" cap="none">
                <a:solidFill>
                  <a:schemeClr val="dk1"/>
                </a:solidFill>
                <a:latin typeface="Arial"/>
                <a:ea typeface="Arial"/>
                <a:cs typeface="Arial"/>
                <a:sym typeface="Arial"/>
              </a:rPr>
              <a:t>Meeting Date（会议日期）:</a:t>
            </a:r>
            <a:endParaRPr sz="16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September 22, 2026,</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6:30pm – 8pm</a:t>
            </a:r>
            <a:endParaRPr/>
          </a:p>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Location（地点）:</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Lord Byng Library &amp; Zoom</a:t>
            </a:r>
            <a:endParaRPr/>
          </a:p>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Chair（主席）:</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Jacqueline Crummey</a:t>
            </a:r>
            <a:endParaRPr/>
          </a:p>
        </p:txBody>
      </p:sp>
      <p:sp>
        <p:nvSpPr>
          <p:cNvPr id="223" name="Google Shape;223;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5</a:t>
            </a:fld>
            <a:endParaRPr/>
          </a:p>
        </p:txBody>
      </p:sp>
      <p:graphicFrame>
        <p:nvGraphicFramePr>
          <p:cNvPr id="224" name="Google Shape;224;p5"/>
          <p:cNvGraphicFramePr/>
          <p:nvPr>
            <p:extLst>
              <p:ext uri="{D42A27DB-BD31-4B8C-83A1-F6EECF244321}">
                <p14:modId xmlns:p14="http://schemas.microsoft.com/office/powerpoint/2010/main" val="3360314263"/>
              </p:ext>
            </p:extLst>
          </p:nvPr>
        </p:nvGraphicFramePr>
        <p:xfrm>
          <a:off x="2620652" y="608990"/>
          <a:ext cx="6314300" cy="4971263"/>
        </p:xfrm>
        <a:graphic>
          <a:graphicData uri="http://schemas.openxmlformats.org/drawingml/2006/table">
            <a:tbl>
              <a:tblPr>
                <a:noFill/>
                <a:tableStyleId>{89355180-4D6A-4D4D-AED6-2CE1B3C4F5B5}</a:tableStyleId>
              </a:tblPr>
              <a:tblGrid>
                <a:gridCol w="1124275">
                  <a:extLst>
                    <a:ext uri="{9D8B030D-6E8A-4147-A177-3AD203B41FA5}">
                      <a16:colId xmlns:a16="http://schemas.microsoft.com/office/drawing/2014/main" val="20000"/>
                    </a:ext>
                  </a:extLst>
                </a:gridCol>
                <a:gridCol w="1072150">
                  <a:extLst>
                    <a:ext uri="{9D8B030D-6E8A-4147-A177-3AD203B41FA5}">
                      <a16:colId xmlns:a16="http://schemas.microsoft.com/office/drawing/2014/main" val="20001"/>
                    </a:ext>
                  </a:extLst>
                </a:gridCol>
                <a:gridCol w="2347300">
                  <a:extLst>
                    <a:ext uri="{9D8B030D-6E8A-4147-A177-3AD203B41FA5}">
                      <a16:colId xmlns:a16="http://schemas.microsoft.com/office/drawing/2014/main" val="20002"/>
                    </a:ext>
                  </a:extLst>
                </a:gridCol>
                <a:gridCol w="1770575">
                  <a:extLst>
                    <a:ext uri="{9D8B030D-6E8A-4147-A177-3AD203B41FA5}">
                      <a16:colId xmlns:a16="http://schemas.microsoft.com/office/drawing/2014/main" val="20003"/>
                    </a:ext>
                  </a:extLst>
                </a:gridCol>
              </a:tblGrid>
              <a:tr h="101925">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dirty="0">
                          <a:solidFill>
                            <a:schemeClr val="lt1"/>
                          </a:solidFill>
                        </a:rPr>
                        <a:t>Time </a:t>
                      </a:r>
                      <a:r>
                        <a:rPr lang="en-CA" sz="1200" u="none" strike="noStrike" cap="none" dirty="0" err="1">
                          <a:solidFill>
                            <a:schemeClr val="lt1"/>
                          </a:solidFill>
                        </a:rPr>
                        <a:t>时间K</a:t>
                      </a:r>
                      <a:endParaRPr sz="1100" u="none" strike="noStrike" cap="none" dirty="0">
                        <a:solidFill>
                          <a:schemeClr val="lt1"/>
                        </a:solidFill>
                        <a:latin typeface="Arial"/>
                        <a:ea typeface="Arial"/>
                        <a:cs typeface="Arial"/>
                        <a:sym typeface="Arial"/>
                      </a:endParaRPr>
                    </a:p>
                  </a:txBody>
                  <a:tcPr marL="60900" marR="60900"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Duration 时长</a:t>
                      </a:r>
                      <a:endParaRPr sz="1100" u="none" strike="noStrike" cap="none">
                        <a:solidFill>
                          <a:schemeClr val="lt1"/>
                        </a:solidFill>
                        <a:latin typeface="Arial"/>
                        <a:ea typeface="Arial"/>
                        <a:cs typeface="Arial"/>
                        <a:sym typeface="Arial"/>
                      </a:endParaRPr>
                    </a:p>
                  </a:txBody>
                  <a:tcPr marL="60900" marR="60900"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Description 内容</a:t>
                      </a:r>
                      <a:endParaRPr sz="1100" u="none" strike="noStrike" cap="none">
                        <a:solidFill>
                          <a:schemeClr val="lt1"/>
                        </a:solidFill>
                        <a:latin typeface="Arial"/>
                        <a:ea typeface="Arial"/>
                        <a:cs typeface="Arial"/>
                        <a:sym typeface="Arial"/>
                      </a:endParaRPr>
                    </a:p>
                  </a:txBody>
                  <a:tcPr marL="60900" marR="60900"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Speaker 发言人</a:t>
                      </a:r>
                      <a:endParaRPr sz="1100" u="none" strike="noStrike" cap="none">
                        <a:solidFill>
                          <a:schemeClr val="lt1"/>
                        </a:solidFill>
                        <a:latin typeface="Arial"/>
                        <a:ea typeface="Arial"/>
                        <a:cs typeface="Arial"/>
                        <a:sym typeface="Arial"/>
                      </a:endParaRPr>
                    </a:p>
                  </a:txBody>
                  <a:tcPr marL="60900" marR="60900" marT="0" marB="0"/>
                </a:tc>
                <a:extLst>
                  <a:ext uri="{0D108BD9-81ED-4DB2-BD59-A6C34878D82A}">
                    <a16:rowId xmlns:a16="http://schemas.microsoft.com/office/drawing/2014/main" val="10000"/>
                  </a:ext>
                </a:extLst>
              </a:tr>
              <a:tr h="356000">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6:30 pm</a:t>
                      </a:r>
                      <a:endParaRPr sz="1100" u="none" strike="noStrike" cap="none">
                        <a:solidFill>
                          <a:schemeClr val="lt1"/>
                        </a:solidFill>
                        <a:latin typeface="Arial"/>
                        <a:ea typeface="Arial"/>
                        <a:cs typeface="Arial"/>
                        <a:sym typeface="Arial"/>
                      </a:endParaRPr>
                    </a:p>
                  </a:txBody>
                  <a:tcPr marL="60900" marR="60900"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5 min</a:t>
                      </a:r>
                      <a:endParaRPr sz="1100" u="none" strike="noStrike" cap="none">
                        <a:solidFill>
                          <a:schemeClr val="lt1"/>
                        </a:solidFill>
                        <a:latin typeface="Arial"/>
                        <a:ea typeface="Arial"/>
                        <a:cs typeface="Arial"/>
                        <a:sym typeface="Arial"/>
                      </a:endParaRPr>
                    </a:p>
                  </a:txBody>
                  <a:tcPr marL="60900" marR="60900"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Welcome and introductions 欢迎和介绍</a:t>
                      </a:r>
                      <a:endParaRPr sz="1100" u="none" strike="noStrike" cap="none">
                        <a:solidFill>
                          <a:schemeClr val="lt1"/>
                        </a:solidFill>
                        <a:latin typeface="Arial"/>
                        <a:ea typeface="Arial"/>
                        <a:cs typeface="Arial"/>
                        <a:sym typeface="Arial"/>
                      </a:endParaRPr>
                    </a:p>
                  </a:txBody>
                  <a:tcPr marL="60900" marR="60900"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dirty="0">
                          <a:solidFill>
                            <a:schemeClr val="lt1"/>
                          </a:solidFill>
                        </a:rPr>
                        <a:t>Jacqueline </a:t>
                      </a:r>
                      <a:r>
                        <a:rPr lang="en-CA" sz="1200" u="none" strike="noStrike" cap="none" dirty="0" err="1">
                          <a:solidFill>
                            <a:schemeClr val="lt1"/>
                          </a:solidFill>
                        </a:rPr>
                        <a:t>uuuumey</a:t>
                      </a:r>
                      <a:r>
                        <a:rPr lang="en-CA" sz="1200" u="none" strike="noStrike" cap="none" dirty="0">
                          <a:solidFill>
                            <a:schemeClr val="lt1"/>
                          </a:solidFill>
                        </a:rPr>
                        <a:t> </a:t>
                      </a:r>
                      <a:endParaRPr dirty="0"/>
                    </a:p>
                    <a:p>
                      <a:pPr marL="0" marR="0" lvl="0" indent="0" algn="l" rtl="0">
                        <a:lnSpc>
                          <a:spcPct val="115000"/>
                        </a:lnSpc>
                        <a:spcBef>
                          <a:spcPts val="800"/>
                        </a:spcBef>
                        <a:spcAft>
                          <a:spcPts val="0"/>
                        </a:spcAft>
                        <a:buClr>
                          <a:srgbClr val="000000"/>
                        </a:buClr>
                        <a:buSzPts val="1200"/>
                        <a:buFont typeface="Arial"/>
                        <a:buNone/>
                      </a:pPr>
                      <a:r>
                        <a:rPr lang="en-CA" sz="1200" dirty="0" err="1">
                          <a:solidFill>
                            <a:schemeClr val="lt1"/>
                          </a:solidFill>
                        </a:rPr>
                        <a:t>PAC</a:t>
                      </a:r>
                      <a:r>
                        <a:rPr lang="en-CA" sz="1200" u="none" strike="noStrike" cap="none" dirty="0" err="1">
                          <a:solidFill>
                            <a:schemeClr val="lt1"/>
                          </a:solidFill>
                        </a:rPr>
                        <a:t>主席</a:t>
                      </a:r>
                      <a:endParaRPr sz="1100" u="none" strike="noStrike" cap="none" dirty="0">
                        <a:solidFill>
                          <a:schemeClr val="lt1"/>
                        </a:solidFill>
                        <a:latin typeface="Arial"/>
                        <a:ea typeface="Arial"/>
                        <a:cs typeface="Arial"/>
                        <a:sym typeface="Arial"/>
                      </a:endParaRPr>
                    </a:p>
                  </a:txBody>
                  <a:tcPr marL="60900" marR="60900" marT="0" marB="0"/>
                </a:tc>
                <a:extLst>
                  <a:ext uri="{0D108BD9-81ED-4DB2-BD59-A6C34878D82A}">
                    <a16:rowId xmlns:a16="http://schemas.microsoft.com/office/drawing/2014/main" val="10001"/>
                  </a:ext>
                </a:extLst>
              </a:tr>
              <a:tr h="356000">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6:35 pm</a:t>
                      </a:r>
                      <a:endParaRPr sz="1100" u="none" strike="noStrike" cap="none">
                        <a:solidFill>
                          <a:schemeClr val="lt1"/>
                        </a:solidFill>
                        <a:latin typeface="Arial"/>
                        <a:ea typeface="Arial"/>
                        <a:cs typeface="Arial"/>
                        <a:sym typeface="Arial"/>
                      </a:endParaRPr>
                    </a:p>
                  </a:txBody>
                  <a:tcPr marL="60900" marR="60900"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5 min</a:t>
                      </a:r>
                      <a:endParaRPr sz="1100" u="none" strike="noStrike" cap="none">
                        <a:solidFill>
                          <a:schemeClr val="lt1"/>
                        </a:solidFill>
                        <a:latin typeface="Arial"/>
                        <a:ea typeface="Arial"/>
                        <a:cs typeface="Arial"/>
                        <a:sym typeface="Arial"/>
                      </a:endParaRPr>
                    </a:p>
                  </a:txBody>
                  <a:tcPr marL="60900" marR="60900"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What is PAC? 什么是 PAC</a:t>
                      </a:r>
                      <a:endParaRPr sz="1100" u="none" strike="noStrike" cap="none">
                        <a:solidFill>
                          <a:schemeClr val="lt1"/>
                        </a:solidFill>
                        <a:latin typeface="Arial"/>
                        <a:ea typeface="Arial"/>
                        <a:cs typeface="Arial"/>
                        <a:sym typeface="Arial"/>
                      </a:endParaRPr>
                    </a:p>
                  </a:txBody>
                  <a:tcPr marL="60900" marR="60900"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Jacqueline Crummey </a:t>
                      </a:r>
                      <a:endParaRPr/>
                    </a:p>
                    <a:p>
                      <a:pPr marL="0" marR="0" lvl="0" indent="0" algn="l" rtl="0">
                        <a:lnSpc>
                          <a:spcPct val="115000"/>
                        </a:lnSpc>
                        <a:spcBef>
                          <a:spcPts val="800"/>
                        </a:spcBef>
                        <a:spcAft>
                          <a:spcPts val="0"/>
                        </a:spcAft>
                        <a:buClr>
                          <a:srgbClr val="000000"/>
                        </a:buClr>
                        <a:buSzPts val="1200"/>
                        <a:buFont typeface="Arial"/>
                        <a:buNone/>
                      </a:pPr>
                      <a:r>
                        <a:rPr lang="en-CA" sz="1200">
                          <a:solidFill>
                            <a:schemeClr val="lt1"/>
                          </a:solidFill>
                        </a:rPr>
                        <a:t>PAC</a:t>
                      </a:r>
                      <a:r>
                        <a:rPr lang="en-CA" sz="1200" u="none" strike="noStrike" cap="none">
                          <a:solidFill>
                            <a:schemeClr val="lt1"/>
                          </a:solidFill>
                        </a:rPr>
                        <a:t>主席</a:t>
                      </a:r>
                      <a:endParaRPr sz="1100" u="none" strike="noStrike" cap="none">
                        <a:solidFill>
                          <a:schemeClr val="lt1"/>
                        </a:solidFill>
                        <a:latin typeface="Arial"/>
                        <a:ea typeface="Arial"/>
                        <a:cs typeface="Arial"/>
                        <a:sym typeface="Arial"/>
                      </a:endParaRPr>
                    </a:p>
                  </a:txBody>
                  <a:tcPr marL="60900" marR="60900" marT="0" marB="0"/>
                </a:tc>
                <a:extLst>
                  <a:ext uri="{0D108BD9-81ED-4DB2-BD59-A6C34878D82A}">
                    <a16:rowId xmlns:a16="http://schemas.microsoft.com/office/drawing/2014/main" val="10002"/>
                  </a:ext>
                </a:extLst>
              </a:tr>
              <a:tr h="356000">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6:40 pm</a:t>
                      </a:r>
                      <a:endParaRPr sz="1100" u="none" strike="noStrike" cap="none">
                        <a:solidFill>
                          <a:schemeClr val="lt1"/>
                        </a:solidFill>
                        <a:latin typeface="Arial"/>
                        <a:ea typeface="Arial"/>
                        <a:cs typeface="Arial"/>
                        <a:sym typeface="Arial"/>
                      </a:endParaRPr>
                    </a:p>
                  </a:txBody>
                  <a:tcPr marL="60900" marR="60900"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dirty="0">
                          <a:solidFill>
                            <a:schemeClr val="lt1"/>
                          </a:solidFill>
                        </a:rPr>
                        <a:t>10 min</a:t>
                      </a:r>
                      <a:endParaRPr sz="1100" u="none" strike="noStrike" cap="none" dirty="0">
                        <a:solidFill>
                          <a:schemeClr val="lt1"/>
                        </a:solidFill>
                        <a:latin typeface="Arial"/>
                        <a:ea typeface="Arial"/>
                        <a:cs typeface="Arial"/>
                        <a:sym typeface="Arial"/>
                      </a:endParaRPr>
                    </a:p>
                  </a:txBody>
                  <a:tcPr marL="60900" marR="60900"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dirty="0">
                          <a:solidFill>
                            <a:schemeClr val="lt1"/>
                          </a:solidFill>
                        </a:rPr>
                        <a:t>Principal Update </a:t>
                      </a:r>
                      <a:r>
                        <a:rPr lang="en-CA" sz="1200" u="none" strike="noStrike" cap="none" dirty="0" err="1">
                          <a:solidFill>
                            <a:schemeClr val="lt1"/>
                          </a:solidFill>
                        </a:rPr>
                        <a:t>校长发言</a:t>
                      </a:r>
                      <a:endParaRPr lang="en-CA" sz="1200" u="none" strike="noStrike" cap="none" dirty="0">
                        <a:solidFill>
                          <a:schemeClr val="lt1"/>
                        </a:solidFill>
                      </a:endParaRPr>
                    </a:p>
                    <a:p>
                      <a:pPr marL="0" marR="0" lvl="0" indent="0" algn="l" rtl="0">
                        <a:lnSpc>
                          <a:spcPct val="115000"/>
                        </a:lnSpc>
                        <a:spcBef>
                          <a:spcPts val="0"/>
                        </a:spcBef>
                        <a:spcAft>
                          <a:spcPts val="0"/>
                        </a:spcAft>
                        <a:buClr>
                          <a:srgbClr val="000000"/>
                        </a:buClr>
                        <a:buSzPts val="1200"/>
                        <a:buFont typeface="Arial"/>
                        <a:buNone/>
                      </a:pPr>
                      <a:endParaRPr lang="en-US" sz="1100" u="none" strike="noStrike" cap="none" dirty="0">
                        <a:solidFill>
                          <a:schemeClr val="lt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200"/>
                        <a:buFont typeface="Arial"/>
                        <a:buNone/>
                      </a:pPr>
                      <a:r>
                        <a:rPr lang="en-US" sz="1100" u="none" strike="noStrike" cap="none" dirty="0">
                          <a:solidFill>
                            <a:schemeClr val="lt1"/>
                          </a:solidFill>
                          <a:latin typeface="Arial"/>
                          <a:ea typeface="Arial"/>
                          <a:cs typeface="Arial"/>
                          <a:sym typeface="Arial"/>
                        </a:rPr>
                        <a:t>Dr. </a:t>
                      </a:r>
                      <a:r>
                        <a:rPr lang="en-US" sz="1100" u="none" strike="noStrike" cap="none">
                          <a:solidFill>
                            <a:schemeClr val="lt1"/>
                          </a:solidFill>
                          <a:latin typeface="Arial"/>
                          <a:ea typeface="Arial"/>
                          <a:cs typeface="Arial"/>
                          <a:sym typeface="Arial"/>
                        </a:rPr>
                        <a:t>David  Robinson</a:t>
                      </a:r>
                      <a:endParaRPr lang="en-US" sz="1100" u="none" strike="noStrike" cap="none" dirty="0">
                        <a:solidFill>
                          <a:schemeClr val="lt1"/>
                        </a:solidFill>
                        <a:latin typeface="Arial"/>
                        <a:ea typeface="Arial"/>
                        <a:cs typeface="Arial"/>
                        <a:sym typeface="Arial"/>
                      </a:endParaRPr>
                    </a:p>
                  </a:txBody>
                  <a:tcPr marL="60900" marR="60900"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dirty="0">
                          <a:solidFill>
                            <a:schemeClr val="lt1"/>
                          </a:solidFill>
                        </a:rPr>
                        <a:t>Principal </a:t>
                      </a:r>
                      <a:r>
                        <a:rPr lang="en-US" sz="1200" u="none" strike="noStrike" cap="none">
                          <a:solidFill>
                            <a:schemeClr val="lt1"/>
                          </a:solidFill>
                        </a:rPr>
                        <a:t>Krista Ediger</a:t>
                      </a:r>
                      <a:endParaRPr lang="en-US" sz="1200" u="none" strike="noStrike" cap="none" dirty="0">
                        <a:solidFill>
                          <a:schemeClr val="lt1"/>
                        </a:solidFill>
                      </a:endParaRPr>
                    </a:p>
                    <a:p>
                      <a:pPr marL="0" marR="0" lvl="0" indent="0" algn="l" rtl="0">
                        <a:lnSpc>
                          <a:spcPct val="115000"/>
                        </a:lnSpc>
                        <a:spcBef>
                          <a:spcPts val="0"/>
                        </a:spcBef>
                        <a:spcAft>
                          <a:spcPts val="0"/>
                        </a:spcAft>
                        <a:buClr>
                          <a:srgbClr val="000000"/>
                        </a:buClr>
                        <a:buSzPts val="1200"/>
                        <a:buFont typeface="Arial"/>
                        <a:buNone/>
                      </a:pPr>
                      <a:endParaRPr lang="en-US" sz="1200" u="none" strike="noStrike" cap="none" dirty="0">
                        <a:solidFill>
                          <a:schemeClr val="lt1"/>
                        </a:solidFill>
                      </a:endParaRPr>
                    </a:p>
                    <a:p>
                      <a:pPr marL="0" marR="0" lvl="0" indent="0" algn="l" rtl="0">
                        <a:lnSpc>
                          <a:spcPct val="115000"/>
                        </a:lnSpc>
                        <a:spcBef>
                          <a:spcPts val="0"/>
                        </a:spcBef>
                        <a:spcAft>
                          <a:spcPts val="0"/>
                        </a:spcAft>
                        <a:buClr>
                          <a:srgbClr val="000000"/>
                        </a:buClr>
                        <a:buSzPts val="1200"/>
                        <a:buFont typeface="Arial"/>
                        <a:buNone/>
                      </a:pPr>
                      <a:r>
                        <a:rPr lang="en-US" sz="1200" u="none" strike="noStrike" cap="none" dirty="0">
                          <a:solidFill>
                            <a:schemeClr val="lt1"/>
                          </a:solidFill>
                        </a:rPr>
                        <a:t>Artist</a:t>
                      </a:r>
                    </a:p>
                    <a:p>
                      <a:pPr marL="0" marR="0" lvl="0" indent="0" algn="l" rtl="0">
                        <a:lnSpc>
                          <a:spcPct val="115000"/>
                        </a:lnSpc>
                        <a:spcBef>
                          <a:spcPts val="0"/>
                        </a:spcBef>
                        <a:spcAft>
                          <a:spcPts val="0"/>
                        </a:spcAft>
                        <a:buClr>
                          <a:srgbClr val="000000"/>
                        </a:buClr>
                        <a:buSzPts val="1200"/>
                        <a:buFont typeface="Arial"/>
                        <a:buNone/>
                      </a:pPr>
                      <a:r>
                        <a:rPr lang="en-US" sz="1200" u="none" strike="noStrike" cap="none" dirty="0">
                          <a:solidFill>
                            <a:schemeClr val="lt1"/>
                          </a:solidFill>
                          <a:latin typeface="Arial"/>
                          <a:ea typeface="Arial"/>
                          <a:cs typeface="Arial"/>
                          <a:sym typeface="Arial"/>
                        </a:rPr>
                        <a:t>PhD., Experimental Medicine</a:t>
                      </a:r>
                      <a:endParaRPr sz="1100" u="none" strike="noStrike" cap="none" dirty="0">
                        <a:solidFill>
                          <a:schemeClr val="lt1"/>
                        </a:solidFill>
                        <a:latin typeface="Arial"/>
                        <a:ea typeface="Arial"/>
                        <a:cs typeface="Arial"/>
                        <a:sym typeface="Arial"/>
                      </a:endParaRPr>
                    </a:p>
                  </a:txBody>
                  <a:tcPr marL="60900" marR="60900" marT="0" marB="0"/>
                </a:tc>
                <a:extLst>
                  <a:ext uri="{0D108BD9-81ED-4DB2-BD59-A6C34878D82A}">
                    <a16:rowId xmlns:a16="http://schemas.microsoft.com/office/drawing/2014/main" val="10003"/>
                  </a:ext>
                </a:extLst>
              </a:tr>
              <a:tr h="541675">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6:50 pm</a:t>
                      </a:r>
                      <a:endParaRPr sz="1100" u="none" strike="noStrike" cap="none">
                        <a:solidFill>
                          <a:schemeClr val="lt1"/>
                        </a:solidFill>
                        <a:latin typeface="Arial"/>
                        <a:ea typeface="Arial"/>
                        <a:cs typeface="Arial"/>
                        <a:sym typeface="Arial"/>
                      </a:endParaRPr>
                    </a:p>
                  </a:txBody>
                  <a:tcPr marL="60900" marR="60900" marT="0" marB="0">
                    <a:lnB w="12700" cap="flat" cmpd="sng">
                      <a:solidFill>
                        <a:schemeClr val="lt1"/>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CA" sz="1200">
                          <a:solidFill>
                            <a:schemeClr val="lt1"/>
                          </a:solidFill>
                        </a:rPr>
                        <a:t>30</a:t>
                      </a:r>
                      <a:r>
                        <a:rPr lang="en-CA" sz="1200" u="none" strike="noStrike" cap="none">
                          <a:solidFill>
                            <a:schemeClr val="lt1"/>
                          </a:solidFill>
                        </a:rPr>
                        <a:t> min</a:t>
                      </a:r>
                      <a:endParaRPr sz="1100" u="none" strike="noStrike" cap="none">
                        <a:solidFill>
                          <a:schemeClr val="lt1"/>
                        </a:solidFill>
                        <a:latin typeface="Arial"/>
                        <a:ea typeface="Arial"/>
                        <a:cs typeface="Arial"/>
                        <a:sym typeface="Arial"/>
                      </a:endParaRPr>
                    </a:p>
                  </a:txBody>
                  <a:tcPr marL="60900" marR="60900" marT="0" marB="0">
                    <a:lnB w="12700" cap="flat" cmpd="sng">
                      <a:solidFill>
                        <a:schemeClr val="lt1"/>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PAC 2025–2026 Overvie</a:t>
                      </a:r>
                      <a:r>
                        <a:rPr lang="en-CA" sz="1200">
                          <a:solidFill>
                            <a:schemeClr val="lt1"/>
                          </a:solidFill>
                        </a:rPr>
                        <a:t>w &amp;</a:t>
                      </a:r>
                      <a:r>
                        <a:rPr lang="en-CA" sz="1200" u="none" strike="noStrike" cap="none">
                          <a:solidFill>
                            <a:schemeClr val="lt1"/>
                          </a:solidFill>
                        </a:rPr>
                        <a:t> Finances</a:t>
                      </a:r>
                      <a:endParaRPr sz="1200">
                        <a:solidFill>
                          <a:schemeClr val="lt1"/>
                        </a:solidFill>
                      </a:endParaRPr>
                    </a:p>
                    <a:p>
                      <a:pPr marL="0" marR="0" lvl="0" indent="0" algn="l" rtl="0">
                        <a:lnSpc>
                          <a:spcPct val="115000"/>
                        </a:lnSpc>
                        <a:spcBef>
                          <a:spcPts val="0"/>
                        </a:spcBef>
                        <a:spcAft>
                          <a:spcPts val="0"/>
                        </a:spcAft>
                        <a:buClr>
                          <a:srgbClr val="000000"/>
                        </a:buClr>
                        <a:buSzPts val="1200"/>
                        <a:buFont typeface="Arial"/>
                        <a:buNone/>
                      </a:pPr>
                      <a:r>
                        <a:rPr lang="en-CA" sz="1200">
                          <a:solidFill>
                            <a:schemeClr val="lt1"/>
                          </a:solidFill>
                        </a:rPr>
                        <a:t>PAC 2025-2026 年度回顾</a:t>
                      </a:r>
                      <a:endParaRPr sz="1200">
                        <a:solidFill>
                          <a:schemeClr val="lt1"/>
                        </a:solidFill>
                      </a:endParaRPr>
                    </a:p>
                  </a:txBody>
                  <a:tcPr marL="60900" marR="60900" marT="0" marB="0">
                    <a:lnB w="12700" cap="flat" cmpd="sng">
                      <a:solidFill>
                        <a:schemeClr val="lt1"/>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PAC Exec</a:t>
                      </a:r>
                      <a:endParaRPr sz="1200" u="none" strike="noStrike" cap="none">
                        <a:solidFill>
                          <a:schemeClr val="lt1"/>
                        </a:solidFill>
                      </a:endParaRPr>
                    </a:p>
                    <a:p>
                      <a:pPr marL="0" marR="0" lvl="0" indent="0" algn="l" rtl="0">
                        <a:lnSpc>
                          <a:spcPct val="115000"/>
                        </a:lnSpc>
                        <a:spcBef>
                          <a:spcPts val="0"/>
                        </a:spcBef>
                        <a:spcAft>
                          <a:spcPts val="0"/>
                        </a:spcAft>
                        <a:buClr>
                          <a:srgbClr val="000000"/>
                        </a:buClr>
                        <a:buSzPts val="1200"/>
                        <a:buFont typeface="Arial"/>
                        <a:buNone/>
                      </a:pPr>
                      <a:endParaRPr sz="1200">
                        <a:solidFill>
                          <a:schemeClr val="lt1"/>
                        </a:solidFill>
                      </a:endParaRPr>
                    </a:p>
                    <a:p>
                      <a:pPr marL="0" marR="0" lvl="0" indent="0" algn="l" rtl="0">
                        <a:lnSpc>
                          <a:spcPct val="115000"/>
                        </a:lnSpc>
                        <a:spcBef>
                          <a:spcPts val="0"/>
                        </a:spcBef>
                        <a:spcAft>
                          <a:spcPts val="0"/>
                        </a:spcAft>
                        <a:buClr>
                          <a:srgbClr val="000000"/>
                        </a:buClr>
                        <a:buSzPts val="1200"/>
                        <a:buFont typeface="Arial"/>
                        <a:buNone/>
                      </a:pPr>
                      <a:r>
                        <a:rPr lang="en-CA" sz="1200">
                          <a:solidFill>
                            <a:schemeClr val="lt1"/>
                          </a:solidFill>
                        </a:rPr>
                        <a:t>PAC 执委</a:t>
                      </a:r>
                      <a:endParaRPr sz="1200">
                        <a:solidFill>
                          <a:schemeClr val="lt1"/>
                        </a:solidFill>
                      </a:endParaRPr>
                    </a:p>
                  </a:txBody>
                  <a:tcPr marL="60900" marR="60900" marT="0" marB="0">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4"/>
                  </a:ext>
                </a:extLst>
              </a:tr>
              <a:tr h="444900">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7:</a:t>
                      </a:r>
                      <a:r>
                        <a:rPr lang="en-CA" sz="1200">
                          <a:solidFill>
                            <a:schemeClr val="lt1"/>
                          </a:solidFill>
                        </a:rPr>
                        <a:t>20</a:t>
                      </a:r>
                      <a:r>
                        <a:rPr lang="en-CA" sz="1200" u="none" strike="noStrike" cap="none">
                          <a:solidFill>
                            <a:schemeClr val="lt1"/>
                          </a:solidFill>
                        </a:rPr>
                        <a:t> pm</a:t>
                      </a:r>
                      <a:endParaRPr sz="1100" u="none" strike="noStrike" cap="none">
                        <a:solidFill>
                          <a:schemeClr val="lt1"/>
                        </a:solidFill>
                        <a:latin typeface="Arial"/>
                        <a:ea typeface="Arial"/>
                        <a:cs typeface="Arial"/>
                        <a:sym typeface="Arial"/>
                      </a:endParaRPr>
                    </a:p>
                  </a:txBody>
                  <a:tcPr marL="60900" marR="60900" marT="0" marB="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5 min</a:t>
                      </a:r>
                      <a:endParaRPr sz="1100" u="none" strike="noStrike" cap="none">
                        <a:solidFill>
                          <a:schemeClr val="lt1"/>
                        </a:solidFill>
                        <a:latin typeface="Arial"/>
                        <a:ea typeface="Arial"/>
                        <a:cs typeface="Arial"/>
                        <a:sym typeface="Arial"/>
                      </a:endParaRPr>
                    </a:p>
                  </a:txBody>
                  <a:tcPr marL="60900" marR="60900" marT="0" marB="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2027 Grad Committee </a:t>
                      </a:r>
                      <a:endParaRPr sz="1100">
                        <a:solidFill>
                          <a:schemeClr val="lt1"/>
                        </a:solidFill>
                      </a:endParaRPr>
                    </a:p>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毕业生委员会</a:t>
                      </a:r>
                      <a:endParaRPr sz="1100" u="none" strike="noStrike" cap="none">
                        <a:solidFill>
                          <a:schemeClr val="lt1"/>
                        </a:solidFill>
                        <a:latin typeface="Arial"/>
                        <a:ea typeface="Arial"/>
                        <a:cs typeface="Arial"/>
                        <a:sym typeface="Arial"/>
                      </a:endParaRPr>
                    </a:p>
                  </a:txBody>
                  <a:tcPr marL="60900" marR="60900" marT="0" marB="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Grad Committee</a:t>
                      </a:r>
                      <a:endParaRPr sz="1200" u="none" strike="noStrike" cap="none">
                        <a:solidFill>
                          <a:schemeClr val="lt1"/>
                        </a:solidFill>
                      </a:endParaRPr>
                    </a:p>
                    <a:p>
                      <a:pPr marL="0" marR="0" lvl="0" indent="0" algn="l" rtl="0">
                        <a:lnSpc>
                          <a:spcPct val="115000"/>
                        </a:lnSpc>
                        <a:spcBef>
                          <a:spcPts val="0"/>
                        </a:spcBef>
                        <a:spcAft>
                          <a:spcPts val="0"/>
                        </a:spcAft>
                        <a:buClr>
                          <a:srgbClr val="000000"/>
                        </a:buClr>
                        <a:buSzPts val="1200"/>
                        <a:buFont typeface="Arial"/>
                        <a:buNone/>
                      </a:pPr>
                      <a:r>
                        <a:rPr lang="en-CA" sz="1200">
                          <a:solidFill>
                            <a:schemeClr val="lt1"/>
                          </a:solidFill>
                        </a:rPr>
                        <a:t>毕业生委员会</a:t>
                      </a:r>
                      <a:endParaRPr sz="1200">
                        <a:solidFill>
                          <a:schemeClr val="lt1"/>
                        </a:solidFill>
                      </a:endParaRPr>
                    </a:p>
                  </a:txBody>
                  <a:tcPr marL="60900" marR="60900" marT="0" marB="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5"/>
                  </a:ext>
                </a:extLst>
              </a:tr>
              <a:tr h="444900">
                <a:tc>
                  <a:txBody>
                    <a:bodyPr/>
                    <a:lstStyle/>
                    <a:p>
                      <a:pPr marL="0" marR="0" lvl="0" indent="0" algn="l" rtl="0">
                        <a:lnSpc>
                          <a:spcPct val="115000"/>
                        </a:lnSpc>
                        <a:spcBef>
                          <a:spcPts val="0"/>
                        </a:spcBef>
                        <a:spcAft>
                          <a:spcPts val="0"/>
                        </a:spcAft>
                        <a:buNone/>
                      </a:pPr>
                      <a:r>
                        <a:rPr lang="en-CA" sz="1200">
                          <a:solidFill>
                            <a:schemeClr val="lt1"/>
                          </a:solidFill>
                        </a:rPr>
                        <a:t>7:25 pm</a:t>
                      </a:r>
                      <a:endParaRPr sz="1200" u="none" strike="noStrike" cap="none">
                        <a:solidFill>
                          <a:schemeClr val="lt1"/>
                        </a:solidFill>
                      </a:endParaRPr>
                    </a:p>
                  </a:txBody>
                  <a:tcPr marL="60900" marR="60900" marT="0" marB="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CA" sz="1200">
                          <a:solidFill>
                            <a:schemeClr val="lt1"/>
                          </a:solidFill>
                        </a:rPr>
                        <a:t>10 min</a:t>
                      </a:r>
                      <a:endParaRPr sz="1200" u="none" strike="noStrike" cap="none">
                        <a:solidFill>
                          <a:schemeClr val="lt1"/>
                        </a:solidFill>
                      </a:endParaRPr>
                    </a:p>
                  </a:txBody>
                  <a:tcPr marL="60900" marR="60900" marT="0" marB="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CA" sz="1200">
                          <a:solidFill>
                            <a:schemeClr val="lt1"/>
                          </a:solidFill>
                        </a:rPr>
                        <a:t>2027 PAC Exec Elections &amp; Roles, Subcommittees</a:t>
                      </a:r>
                      <a:endParaRPr sz="1200">
                        <a:solidFill>
                          <a:schemeClr val="lt1"/>
                        </a:solidFill>
                      </a:endParaRPr>
                    </a:p>
                    <a:p>
                      <a:pPr marL="0" lvl="0" indent="0" algn="l" rtl="0">
                        <a:lnSpc>
                          <a:spcPct val="115000"/>
                        </a:lnSpc>
                        <a:spcBef>
                          <a:spcPts val="0"/>
                        </a:spcBef>
                        <a:spcAft>
                          <a:spcPts val="0"/>
                        </a:spcAft>
                        <a:buClr>
                          <a:srgbClr val="000000"/>
                        </a:buClr>
                        <a:buSzPts val="1200"/>
                        <a:buFont typeface="Arial"/>
                        <a:buNone/>
                      </a:pPr>
                      <a:r>
                        <a:rPr lang="en-CA" sz="1200">
                          <a:solidFill>
                            <a:schemeClr val="lt1"/>
                          </a:solidFill>
                        </a:rPr>
                        <a:t>2027 PAC选举</a:t>
                      </a:r>
                      <a:endParaRPr sz="1200">
                        <a:solidFill>
                          <a:schemeClr val="lt1"/>
                        </a:solidFill>
                      </a:endParaRPr>
                    </a:p>
                  </a:txBody>
                  <a:tcPr marL="60900" marR="60900" marT="0" marB="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lvl="0" indent="0" algn="l" rtl="0">
                        <a:lnSpc>
                          <a:spcPct val="115000"/>
                        </a:lnSpc>
                        <a:spcBef>
                          <a:spcPts val="0"/>
                        </a:spcBef>
                        <a:spcAft>
                          <a:spcPts val="0"/>
                        </a:spcAft>
                        <a:buClr>
                          <a:srgbClr val="000000"/>
                        </a:buClr>
                        <a:buSzPts val="1200"/>
                        <a:buFont typeface="Arial"/>
                        <a:buNone/>
                      </a:pPr>
                      <a:r>
                        <a:rPr lang="en-CA" sz="1200">
                          <a:solidFill>
                            <a:schemeClr val="lt1"/>
                          </a:solidFill>
                        </a:rPr>
                        <a:t>Jacqueline Crummey </a:t>
                      </a:r>
                      <a:endParaRPr/>
                    </a:p>
                    <a:p>
                      <a:pPr marL="0" lvl="0" indent="0" algn="l" rtl="0">
                        <a:lnSpc>
                          <a:spcPct val="115000"/>
                        </a:lnSpc>
                        <a:spcBef>
                          <a:spcPts val="800"/>
                        </a:spcBef>
                        <a:spcAft>
                          <a:spcPts val="0"/>
                        </a:spcAft>
                        <a:buClr>
                          <a:srgbClr val="000000"/>
                        </a:buClr>
                        <a:buSzPts val="1200"/>
                        <a:buFont typeface="Arial"/>
                        <a:buNone/>
                      </a:pPr>
                      <a:r>
                        <a:rPr lang="en-CA" sz="1200">
                          <a:solidFill>
                            <a:schemeClr val="lt1"/>
                          </a:solidFill>
                        </a:rPr>
                        <a:t>PAC主席</a:t>
                      </a:r>
                      <a:endParaRPr sz="1200">
                        <a:solidFill>
                          <a:schemeClr val="lt1"/>
                        </a:solidFill>
                      </a:endParaRPr>
                    </a:p>
                  </a:txBody>
                  <a:tcPr marL="60900" marR="60900" marT="0" marB="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6"/>
                  </a:ext>
                </a:extLst>
              </a:tr>
              <a:tr h="444900">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7:</a:t>
                      </a:r>
                      <a:r>
                        <a:rPr lang="en-CA" sz="1200">
                          <a:solidFill>
                            <a:schemeClr val="lt1"/>
                          </a:solidFill>
                        </a:rPr>
                        <a:t>35</a:t>
                      </a:r>
                      <a:r>
                        <a:rPr lang="en-CA" sz="1200" u="none" strike="noStrike" cap="none">
                          <a:solidFill>
                            <a:schemeClr val="lt1"/>
                          </a:solidFill>
                        </a:rPr>
                        <a:t> pm</a:t>
                      </a:r>
                      <a:endParaRPr sz="1100" u="none" strike="noStrike" cap="none">
                        <a:solidFill>
                          <a:schemeClr val="lt1"/>
                        </a:solidFill>
                        <a:latin typeface="Arial"/>
                        <a:ea typeface="Arial"/>
                        <a:cs typeface="Arial"/>
                        <a:sym typeface="Arial"/>
                      </a:endParaRPr>
                    </a:p>
                  </a:txBody>
                  <a:tcPr marL="60900" marR="60900" marT="0" marB="0">
                    <a:lnT w="12700" cap="flat" cmpd="sng">
                      <a:solidFill>
                        <a:schemeClr val="lt1"/>
                      </a:solidFill>
                      <a:prstDash val="solid"/>
                      <a:round/>
                      <a:headEnd type="none" w="sm" len="sm"/>
                      <a:tailEnd type="none" w="sm" len="sm"/>
                    </a:lnT>
                  </a:tcPr>
                </a:tc>
                <a:tc>
                  <a:txBody>
                    <a:bodyPr/>
                    <a:lstStyle/>
                    <a:p>
                      <a:pPr marL="0" marR="0" lvl="0" indent="0" algn="l" rtl="0">
                        <a:lnSpc>
                          <a:spcPct val="115000"/>
                        </a:lnSpc>
                        <a:spcBef>
                          <a:spcPts val="0"/>
                        </a:spcBef>
                        <a:spcAft>
                          <a:spcPts val="0"/>
                        </a:spcAft>
                        <a:buClr>
                          <a:srgbClr val="000000"/>
                        </a:buClr>
                        <a:buSzPts val="1200"/>
                        <a:buFont typeface="Arial"/>
                        <a:buNone/>
                      </a:pPr>
                      <a:r>
                        <a:rPr lang="en-CA" sz="1200">
                          <a:solidFill>
                            <a:schemeClr val="lt1"/>
                          </a:solidFill>
                        </a:rPr>
                        <a:t>15</a:t>
                      </a:r>
                      <a:r>
                        <a:rPr lang="en-CA" sz="1200" u="none" strike="noStrike" cap="none">
                          <a:solidFill>
                            <a:schemeClr val="lt1"/>
                          </a:solidFill>
                        </a:rPr>
                        <a:t> min</a:t>
                      </a:r>
                      <a:endParaRPr sz="1100" u="none" strike="noStrike" cap="none">
                        <a:solidFill>
                          <a:schemeClr val="lt1"/>
                        </a:solidFill>
                        <a:latin typeface="Arial"/>
                        <a:ea typeface="Arial"/>
                        <a:cs typeface="Arial"/>
                        <a:sym typeface="Arial"/>
                      </a:endParaRPr>
                    </a:p>
                  </a:txBody>
                  <a:tcPr marL="60900" marR="60900" marT="0" marB="0">
                    <a:lnT w="12700" cap="flat" cmpd="sng">
                      <a:solidFill>
                        <a:schemeClr val="lt1"/>
                      </a:solidFill>
                      <a:prstDash val="solid"/>
                      <a:round/>
                      <a:headEnd type="none" w="sm" len="sm"/>
                      <a:tailEnd type="none" w="sm" len="sm"/>
                    </a:lnT>
                  </a:tcPr>
                </a:tc>
                <a:tc>
                  <a:txBody>
                    <a:bodyPr/>
                    <a:lstStyle/>
                    <a:p>
                      <a:pPr marL="0" lvl="0" indent="0" algn="l" rtl="0">
                        <a:lnSpc>
                          <a:spcPct val="115000"/>
                        </a:lnSpc>
                        <a:spcBef>
                          <a:spcPts val="0"/>
                        </a:spcBef>
                        <a:spcAft>
                          <a:spcPts val="0"/>
                        </a:spcAft>
                        <a:buClr>
                          <a:srgbClr val="000000"/>
                        </a:buClr>
                        <a:buSzPts val="1200"/>
                        <a:buFont typeface="Arial"/>
                        <a:buNone/>
                      </a:pPr>
                      <a:r>
                        <a:rPr lang="en-CA" sz="1200">
                          <a:solidFill>
                            <a:schemeClr val="lt1"/>
                          </a:solidFill>
                        </a:rPr>
                        <a:t>Announcements</a:t>
                      </a:r>
                      <a:endParaRPr sz="1100">
                        <a:solidFill>
                          <a:schemeClr val="lt1"/>
                        </a:solidFill>
                      </a:endParaRPr>
                    </a:p>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General Q &amp; A </a:t>
                      </a:r>
                      <a:endParaRPr sz="1100">
                        <a:solidFill>
                          <a:schemeClr val="lt1"/>
                        </a:solidFill>
                      </a:endParaRPr>
                    </a:p>
                    <a:p>
                      <a:pPr marL="0" marR="0" lvl="0" indent="0" algn="l" rtl="0">
                        <a:lnSpc>
                          <a:spcPct val="115000"/>
                        </a:lnSpc>
                        <a:spcBef>
                          <a:spcPts val="0"/>
                        </a:spcBef>
                        <a:spcAft>
                          <a:spcPts val="0"/>
                        </a:spcAft>
                        <a:buClr>
                          <a:srgbClr val="000000"/>
                        </a:buClr>
                        <a:buSzPts val="1200"/>
                        <a:buFont typeface="Arial"/>
                        <a:buNone/>
                      </a:pPr>
                      <a:r>
                        <a:rPr lang="en-CA" sz="1200">
                          <a:solidFill>
                            <a:schemeClr val="lt1"/>
                          </a:solidFill>
                        </a:rPr>
                        <a:t>通知，</a:t>
                      </a:r>
                      <a:r>
                        <a:rPr lang="en-CA" sz="1200" u="none" strike="noStrike" cap="none">
                          <a:solidFill>
                            <a:schemeClr val="lt1"/>
                          </a:solidFill>
                        </a:rPr>
                        <a:t>提问和回答</a:t>
                      </a:r>
                      <a:endParaRPr sz="1100" u="none" strike="noStrike" cap="none">
                        <a:solidFill>
                          <a:schemeClr val="lt1"/>
                        </a:solidFill>
                        <a:latin typeface="Arial"/>
                        <a:ea typeface="Arial"/>
                        <a:cs typeface="Arial"/>
                        <a:sym typeface="Arial"/>
                      </a:endParaRPr>
                    </a:p>
                  </a:txBody>
                  <a:tcPr marL="60900" marR="60900" marT="0" marB="0">
                    <a:lnT w="12700" cap="flat" cmpd="sng">
                      <a:solidFill>
                        <a:schemeClr val="lt1"/>
                      </a:solidFill>
                      <a:prstDash val="solid"/>
                      <a:round/>
                      <a:headEnd type="none" w="sm" len="sm"/>
                      <a:tailEnd type="none" w="sm" len="sm"/>
                    </a:lnT>
                  </a:tcPr>
                </a:tc>
                <a:tc>
                  <a:txBody>
                    <a:bodyPr/>
                    <a:lstStyle/>
                    <a:p>
                      <a:pPr marL="0" marR="0" lvl="0" indent="0" algn="l" rtl="0">
                        <a:lnSpc>
                          <a:spcPct val="115000"/>
                        </a:lnSpc>
                        <a:spcBef>
                          <a:spcPts val="0"/>
                        </a:spcBef>
                        <a:spcAft>
                          <a:spcPts val="0"/>
                        </a:spcAft>
                        <a:buClr>
                          <a:srgbClr val="000000"/>
                        </a:buClr>
                        <a:buSzPts val="1100"/>
                        <a:buFont typeface="Arial"/>
                        <a:buNone/>
                      </a:pPr>
                      <a:r>
                        <a:rPr lang="en-CA" sz="1200">
                          <a:solidFill>
                            <a:schemeClr val="lt1"/>
                          </a:solidFill>
                        </a:rPr>
                        <a:t>Jacqueline Crummey </a:t>
                      </a:r>
                      <a:endParaRPr/>
                    </a:p>
                    <a:p>
                      <a:pPr marL="0" lvl="0" indent="0" algn="l" rtl="0">
                        <a:lnSpc>
                          <a:spcPct val="115000"/>
                        </a:lnSpc>
                        <a:spcBef>
                          <a:spcPts val="800"/>
                        </a:spcBef>
                        <a:spcAft>
                          <a:spcPts val="0"/>
                        </a:spcAft>
                        <a:buClr>
                          <a:srgbClr val="000000"/>
                        </a:buClr>
                        <a:buSzPts val="1200"/>
                        <a:buFont typeface="Arial"/>
                        <a:buNone/>
                      </a:pPr>
                      <a:r>
                        <a:rPr lang="en-CA" sz="1200">
                          <a:solidFill>
                            <a:schemeClr val="lt1"/>
                          </a:solidFill>
                        </a:rPr>
                        <a:t>PAC主席</a:t>
                      </a:r>
                      <a:endParaRPr sz="1100">
                        <a:solidFill>
                          <a:schemeClr val="lt1"/>
                        </a:solidFill>
                      </a:endParaRPr>
                    </a:p>
                  </a:txBody>
                  <a:tcPr marL="60900" marR="60900" marT="0" marB="0">
                    <a:lnT w="12700" cap="flat" cmpd="sng">
                      <a:solidFill>
                        <a:schemeClr val="lt1"/>
                      </a:solidFill>
                      <a:prstDash val="solid"/>
                      <a:round/>
                      <a:headEnd type="none" w="sm" len="sm"/>
                      <a:tailEnd type="none" w="sm" len="sm"/>
                    </a:lnT>
                  </a:tcPr>
                </a:tc>
                <a:extLst>
                  <a:ext uri="{0D108BD9-81ED-4DB2-BD59-A6C34878D82A}">
                    <a16:rowId xmlns:a16="http://schemas.microsoft.com/office/drawing/2014/main" val="10007"/>
                  </a:ext>
                </a:extLst>
              </a:tr>
              <a:tr h="444900">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7:50 pm</a:t>
                      </a:r>
                      <a:endParaRPr sz="1100" u="none" strike="noStrike" cap="none">
                        <a:solidFill>
                          <a:schemeClr val="lt1"/>
                        </a:solidFill>
                        <a:latin typeface="Arial"/>
                        <a:ea typeface="Arial"/>
                        <a:cs typeface="Arial"/>
                        <a:sym typeface="Arial"/>
                      </a:endParaRPr>
                    </a:p>
                  </a:txBody>
                  <a:tcPr marL="60900" marR="60900" marT="0" marB="0"/>
                </a:tc>
                <a:tc>
                  <a:txBody>
                    <a:bodyPr/>
                    <a:lstStyle/>
                    <a:p>
                      <a:pPr marL="0" marR="0" lvl="0" indent="0" algn="l" rtl="0">
                        <a:lnSpc>
                          <a:spcPct val="115000"/>
                        </a:lnSpc>
                        <a:spcBef>
                          <a:spcPts val="0"/>
                        </a:spcBef>
                        <a:spcAft>
                          <a:spcPts val="0"/>
                        </a:spcAft>
                        <a:buClr>
                          <a:srgbClr val="000000"/>
                        </a:buClr>
                        <a:buSzPts val="1100"/>
                        <a:buFont typeface="Arial"/>
                        <a:buNone/>
                      </a:pPr>
                      <a:r>
                        <a:rPr lang="en-CA" sz="1100" u="none" strike="noStrike" cap="none">
                          <a:solidFill>
                            <a:schemeClr val="lt1"/>
                          </a:solidFill>
                        </a:rPr>
                        <a:t> </a:t>
                      </a:r>
                      <a:endParaRPr sz="1100" u="none" strike="noStrike" cap="none">
                        <a:solidFill>
                          <a:schemeClr val="lt1"/>
                        </a:solidFill>
                        <a:latin typeface="Arial"/>
                        <a:ea typeface="Arial"/>
                        <a:cs typeface="Arial"/>
                        <a:sym typeface="Arial"/>
                      </a:endParaRPr>
                    </a:p>
                  </a:txBody>
                  <a:tcPr marL="60900" marR="60900"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Meeting adjourned </a:t>
                      </a:r>
                      <a:endParaRPr sz="1100">
                        <a:solidFill>
                          <a:schemeClr val="lt1"/>
                        </a:solidFill>
                      </a:endParaRPr>
                    </a:p>
                    <a:p>
                      <a:pPr marL="0" marR="0" lvl="0" indent="0" algn="l" rtl="0">
                        <a:lnSpc>
                          <a:spcPct val="115000"/>
                        </a:lnSpc>
                        <a:spcBef>
                          <a:spcPts val="0"/>
                        </a:spcBef>
                        <a:spcAft>
                          <a:spcPts val="0"/>
                        </a:spcAft>
                        <a:buClr>
                          <a:srgbClr val="000000"/>
                        </a:buClr>
                        <a:buSzPts val="1200"/>
                        <a:buFont typeface="Arial"/>
                        <a:buNone/>
                      </a:pPr>
                      <a:r>
                        <a:rPr lang="en-CA" sz="1200" u="none" strike="noStrike" cap="none">
                          <a:solidFill>
                            <a:schemeClr val="lt1"/>
                          </a:solidFill>
                        </a:rPr>
                        <a:t>会议结束</a:t>
                      </a:r>
                      <a:endParaRPr sz="1100" u="none" strike="noStrike" cap="none">
                        <a:solidFill>
                          <a:schemeClr val="lt1"/>
                        </a:solidFill>
                        <a:latin typeface="Arial"/>
                        <a:ea typeface="Arial"/>
                        <a:cs typeface="Arial"/>
                        <a:sym typeface="Arial"/>
                      </a:endParaRPr>
                    </a:p>
                  </a:txBody>
                  <a:tcPr marL="60900" marR="60900"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CA" sz="1200" u="none" strike="noStrike" cap="none" dirty="0">
                          <a:solidFill>
                            <a:schemeClr val="lt1"/>
                          </a:solidFill>
                        </a:rPr>
                        <a:t> </a:t>
                      </a:r>
                      <a:endParaRPr sz="1100" u="none" strike="noStrike" cap="none" dirty="0">
                        <a:solidFill>
                          <a:schemeClr val="lt1"/>
                        </a:solidFill>
                        <a:latin typeface="Arial"/>
                        <a:ea typeface="Arial"/>
                        <a:cs typeface="Arial"/>
                        <a:sym typeface="Arial"/>
                      </a:endParaRPr>
                    </a:p>
                  </a:txBody>
                  <a:tcPr marL="60900" marR="60900" marT="0" marB="0"/>
                </a:tc>
                <a:extLst>
                  <a:ext uri="{0D108BD9-81ED-4DB2-BD59-A6C34878D82A}">
                    <a16:rowId xmlns:a16="http://schemas.microsoft.com/office/drawing/2014/main" val="10008"/>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228"/>
        <p:cNvGrpSpPr/>
        <p:nvPr/>
      </p:nvGrpSpPr>
      <p:grpSpPr>
        <a:xfrm>
          <a:off x="0" y="0"/>
          <a:ext cx="0" cy="0"/>
          <a:chOff x="0" y="0"/>
          <a:chExt cx="0" cy="0"/>
        </a:xfrm>
      </p:grpSpPr>
      <p:sp>
        <p:nvSpPr>
          <p:cNvPr id="229" name="Google Shape;229;p6"/>
          <p:cNvSpPr txBox="1">
            <a:spLocks noGrp="1"/>
          </p:cNvSpPr>
          <p:nvPr>
            <p:ph type="title" idx="4294967295"/>
          </p:nvPr>
        </p:nvSpPr>
        <p:spPr>
          <a:xfrm>
            <a:off x="0" y="0"/>
            <a:ext cx="9144000" cy="1055400"/>
          </a:xfrm>
          <a:prstGeom prst="rect">
            <a:avLst/>
          </a:prstGeom>
          <a:solidFill>
            <a:srgbClr val="980000"/>
          </a:solid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2800"/>
              <a:buNone/>
            </a:pPr>
            <a:r>
              <a:rPr lang="en-CA" b="1"/>
              <a:t>2025-2026 Byng Parent Advisory Committee Exec</a:t>
            </a:r>
            <a:endParaRPr b="1"/>
          </a:p>
        </p:txBody>
      </p:sp>
      <p:sp>
        <p:nvSpPr>
          <p:cNvPr id="230" name="Google Shape;230;p6"/>
          <p:cNvSpPr txBox="1"/>
          <p:nvPr/>
        </p:nvSpPr>
        <p:spPr>
          <a:xfrm>
            <a:off x="524100" y="878435"/>
            <a:ext cx="8619900" cy="240062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CA" sz="1600" b="1" i="1" u="none" strike="noStrike" cap="none">
                <a:solidFill>
                  <a:schemeClr val="dk1"/>
                </a:solidFill>
                <a:latin typeface="Arial"/>
                <a:ea typeface="Arial"/>
                <a:cs typeface="Arial"/>
                <a:sym typeface="Arial"/>
              </a:rPr>
              <a:t>Chair</a:t>
            </a:r>
            <a:r>
              <a:rPr lang="en-CA" sz="1600" b="0" i="1" u="none" strike="noStrike" cap="none">
                <a:solidFill>
                  <a:schemeClr val="dk1"/>
                </a:solidFill>
                <a:latin typeface="Arial"/>
                <a:ea typeface="Arial"/>
                <a:cs typeface="Arial"/>
                <a:sym typeface="Arial"/>
              </a:rPr>
              <a:t>:</a:t>
            </a:r>
            <a:r>
              <a:rPr lang="en-CA" sz="1600" b="0" i="0" u="none" strike="noStrike" cap="none">
                <a:solidFill>
                  <a:schemeClr val="dk1"/>
                </a:solidFill>
                <a:latin typeface="Arial"/>
                <a:ea typeface="Arial"/>
                <a:cs typeface="Arial"/>
                <a:sym typeface="Arial"/>
              </a:rPr>
              <a:t>Jacqueline Crummey</a:t>
            </a:r>
            <a:endParaRPr/>
          </a:p>
          <a:p>
            <a:pPr marL="0" marR="0" lvl="0" indent="0" algn="l" rtl="0">
              <a:lnSpc>
                <a:spcPct val="100000"/>
              </a:lnSpc>
              <a:spcBef>
                <a:spcPts val="0"/>
              </a:spcBef>
              <a:spcAft>
                <a:spcPts val="0"/>
              </a:spcAft>
              <a:buClr>
                <a:srgbClr val="000000"/>
              </a:buClr>
              <a:buSzPts val="1800"/>
              <a:buFont typeface="Arial"/>
              <a:buNone/>
            </a:pPr>
            <a:endParaRPr sz="16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CA" sz="1600" b="1" i="1" u="none" strike="noStrike" cap="none">
                <a:solidFill>
                  <a:schemeClr val="dk1"/>
                </a:solidFill>
                <a:latin typeface="Arial"/>
                <a:ea typeface="Arial"/>
                <a:cs typeface="Arial"/>
                <a:sym typeface="Arial"/>
              </a:rPr>
              <a:t>Vice Chair</a:t>
            </a:r>
            <a:r>
              <a:rPr lang="en-CA" sz="1600" b="0" i="1" u="none" strike="noStrike" cap="none">
                <a:solidFill>
                  <a:schemeClr val="dk1"/>
                </a:solidFill>
                <a:latin typeface="Arial"/>
                <a:ea typeface="Arial"/>
                <a:cs typeface="Arial"/>
                <a:sym typeface="Arial"/>
              </a:rPr>
              <a:t>: </a:t>
            </a:r>
            <a:r>
              <a:rPr lang="en-CA" sz="1600" b="0" i="0" u="none" strike="noStrike" cap="none">
                <a:solidFill>
                  <a:schemeClr val="dk1"/>
                </a:solidFill>
                <a:latin typeface="Arial"/>
                <a:ea typeface="Arial"/>
                <a:cs typeface="Arial"/>
                <a:sym typeface="Arial"/>
              </a:rPr>
              <a:t>Juli Carrillo &amp; Michelle Tseng (shared responsibilities) </a:t>
            </a:r>
            <a:endParaRPr/>
          </a:p>
          <a:p>
            <a:pPr marL="0" marR="0" lvl="0" indent="0" algn="l"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CA" sz="1600" b="1" i="1" u="none" strike="noStrike" cap="none">
                <a:solidFill>
                  <a:schemeClr val="dk1"/>
                </a:solidFill>
                <a:latin typeface="Arial"/>
                <a:ea typeface="Arial"/>
                <a:cs typeface="Arial"/>
                <a:sym typeface="Arial"/>
              </a:rPr>
              <a:t>Secretaries</a:t>
            </a:r>
            <a:r>
              <a:rPr lang="en-CA" sz="1600" b="0" i="0" u="none" strike="noStrike" cap="none">
                <a:solidFill>
                  <a:schemeClr val="dk1"/>
                </a:solidFill>
                <a:latin typeface="Arial"/>
                <a:ea typeface="Arial"/>
                <a:cs typeface="Arial"/>
                <a:sym typeface="Arial"/>
              </a:rPr>
              <a:t>: Qian Wang and Sunny Wang (shared responsibilities)</a:t>
            </a:r>
            <a:endParaRPr/>
          </a:p>
          <a:p>
            <a:pPr marL="0" marR="0" lvl="0" indent="0" algn="l"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CA" sz="1600" b="1" i="1" u="none" strike="noStrike" cap="none">
                <a:solidFill>
                  <a:schemeClr val="dk1"/>
                </a:solidFill>
                <a:latin typeface="Arial"/>
                <a:ea typeface="Arial"/>
                <a:cs typeface="Arial"/>
                <a:sym typeface="Arial"/>
              </a:rPr>
              <a:t>DPAC reps</a:t>
            </a:r>
            <a:r>
              <a:rPr lang="en-CA" sz="1600" b="0" i="1" u="none" strike="noStrike" cap="none">
                <a:solidFill>
                  <a:schemeClr val="dk1"/>
                </a:solidFill>
                <a:latin typeface="Arial"/>
                <a:ea typeface="Arial"/>
                <a:cs typeface="Arial"/>
                <a:sym typeface="Arial"/>
              </a:rPr>
              <a:t>: </a:t>
            </a:r>
            <a:r>
              <a:rPr lang="en-CA" sz="1600" b="0" i="0" u="none" strike="noStrike" cap="none">
                <a:solidFill>
                  <a:schemeClr val="dk1"/>
                </a:solidFill>
                <a:latin typeface="Arial"/>
                <a:ea typeface="Arial"/>
                <a:cs typeface="Arial"/>
                <a:sym typeface="Arial"/>
              </a:rPr>
              <a:t>Sunny Li and Fiona Shaw </a:t>
            </a:r>
            <a:endParaRPr/>
          </a:p>
          <a:p>
            <a:pPr marL="0" marR="0" lvl="0" indent="0" algn="l" rtl="0">
              <a:lnSpc>
                <a:spcPct val="100000"/>
              </a:lnSpc>
              <a:spcBef>
                <a:spcPts val="0"/>
              </a:spcBef>
              <a:spcAft>
                <a:spcPts val="0"/>
              </a:spcAft>
              <a:buClr>
                <a:srgbClr val="000000"/>
              </a:buClr>
              <a:buSzPts val="1800"/>
              <a:buFont typeface="Arial"/>
              <a:buNone/>
            </a:pPr>
            <a:endParaRPr sz="1600" b="1"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CA" sz="1600" b="1" i="1" u="none" strike="noStrike" cap="none">
                <a:solidFill>
                  <a:schemeClr val="dk1"/>
                </a:solidFill>
                <a:latin typeface="Arial"/>
                <a:ea typeface="Arial"/>
                <a:cs typeface="Arial"/>
                <a:sym typeface="Arial"/>
              </a:rPr>
              <a:t>Treasurer</a:t>
            </a:r>
            <a:r>
              <a:rPr lang="en-CA" sz="1600" b="0" i="1" u="none" strike="noStrike" cap="none">
                <a:solidFill>
                  <a:schemeClr val="dk1"/>
                </a:solidFill>
                <a:latin typeface="Arial"/>
                <a:ea typeface="Arial"/>
                <a:cs typeface="Arial"/>
                <a:sym typeface="Arial"/>
              </a:rPr>
              <a:t>: </a:t>
            </a:r>
            <a:r>
              <a:rPr lang="en-CA" sz="1600" b="0" i="0" u="none" strike="noStrike" cap="none">
                <a:solidFill>
                  <a:schemeClr val="dk1"/>
                </a:solidFill>
                <a:latin typeface="Arial"/>
                <a:ea typeface="Arial"/>
                <a:cs typeface="Arial"/>
                <a:sym typeface="Arial"/>
              </a:rPr>
              <a:t> Yue Ma (Jasmin)</a:t>
            </a:r>
            <a:endParaRPr sz="1600" b="0" i="0" u="none" strike="noStrike" cap="none">
              <a:solidFill>
                <a:schemeClr val="dk1"/>
              </a:solidFill>
              <a:latin typeface="Arial"/>
              <a:ea typeface="Arial"/>
              <a:cs typeface="Arial"/>
              <a:sym typeface="Arial"/>
            </a:endParaRPr>
          </a:p>
        </p:txBody>
      </p:sp>
      <p:sp>
        <p:nvSpPr>
          <p:cNvPr id="231" name="Google Shape;231;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6</a:t>
            </a:fld>
            <a:endParaRPr/>
          </a:p>
        </p:txBody>
      </p:sp>
      <p:sp>
        <p:nvSpPr>
          <p:cNvPr id="232" name="Google Shape;232;p6"/>
          <p:cNvSpPr txBox="1"/>
          <p:nvPr/>
        </p:nvSpPr>
        <p:spPr>
          <a:xfrm>
            <a:off x="524100" y="3449626"/>
            <a:ext cx="8619900" cy="141574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CA" sz="1600" b="1" i="0" u="none" strike="noStrike" cap="none">
                <a:solidFill>
                  <a:schemeClr val="dk1"/>
                </a:solidFill>
                <a:latin typeface="Arial"/>
                <a:ea typeface="Arial"/>
                <a:cs typeface="Arial"/>
                <a:sym typeface="Arial"/>
              </a:rPr>
              <a:t>Members at Large</a:t>
            </a:r>
            <a:r>
              <a:rPr lang="en-CA" sz="1600" b="0" i="0" u="none" strike="noStrike" cap="none">
                <a:solidFill>
                  <a:schemeClr val="dk1"/>
                </a:solidFill>
                <a:latin typeface="Arial"/>
                <a:ea typeface="Arial"/>
                <a:cs typeface="Arial"/>
                <a:sym typeface="Arial"/>
              </a:rPr>
              <a:t>: Caroline Cheung, Angela Gao, Cindy Groner, Bilge Ataca MacDonald, Marco Feller, Su Jin Chun, Jacqueline Li, Serena Naramore, Jenny Xu, Shelley Zhao, Dikla Barer, Nora Ng, Claudette Lauzon, Mois Shi, Mark Wang, Michael Stephen, Leticia Martin</a:t>
            </a:r>
            <a:endParaRPr/>
          </a:p>
          <a:p>
            <a:pPr marL="0" marR="0" lvl="0" indent="0" algn="l" rtl="0">
              <a:lnSpc>
                <a:spcPct val="100000"/>
              </a:lnSpc>
              <a:spcBef>
                <a:spcPts val="0"/>
              </a:spcBef>
              <a:spcAft>
                <a:spcPts val="0"/>
              </a:spcAft>
              <a:buClr>
                <a:srgbClr val="000000"/>
              </a:buClr>
              <a:buSzPts val="1600"/>
              <a:buFont typeface="Arial"/>
              <a:buNone/>
            </a:pPr>
            <a:r>
              <a:rPr lang="en-CA" sz="1600" b="0" i="0" u="none" strike="noStrike" cap="none">
                <a:solidFill>
                  <a:schemeClr val="dk1"/>
                </a:solidFill>
                <a:latin typeface="Arial"/>
                <a:ea typeface="Arial"/>
                <a:cs typeface="Arial"/>
                <a:sym typeface="Arial"/>
              </a:rPr>
              <a:t>​Past Chair: May Lee</a:t>
            </a:r>
            <a:endParaRPr/>
          </a:p>
          <a:p>
            <a:pPr marL="0" marR="0" lvl="0" indent="0" algn="l"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236"/>
        <p:cNvGrpSpPr/>
        <p:nvPr/>
      </p:nvGrpSpPr>
      <p:grpSpPr>
        <a:xfrm>
          <a:off x="0" y="0"/>
          <a:ext cx="0" cy="0"/>
          <a:chOff x="0" y="0"/>
          <a:chExt cx="0" cy="0"/>
        </a:xfrm>
      </p:grpSpPr>
      <p:sp>
        <p:nvSpPr>
          <p:cNvPr id="237" name="Google Shape;237;p7"/>
          <p:cNvSpPr txBox="1">
            <a:spLocks noGrp="1"/>
          </p:cNvSpPr>
          <p:nvPr>
            <p:ph type="title" idx="4294967295"/>
          </p:nvPr>
        </p:nvSpPr>
        <p:spPr>
          <a:xfrm>
            <a:off x="0" y="0"/>
            <a:ext cx="9144000" cy="1064700"/>
          </a:xfrm>
          <a:prstGeom prst="rect">
            <a:avLst/>
          </a:prstGeom>
          <a:solidFill>
            <a:srgbClr val="980000"/>
          </a:solid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2800"/>
              <a:buNone/>
            </a:pPr>
            <a:r>
              <a:rPr lang="en-CA" sz="4000" b="1">
                <a:latin typeface="Roboto Slab"/>
                <a:ea typeface="Roboto Slab"/>
                <a:cs typeface="Roboto Slab"/>
                <a:sym typeface="Roboto Slab"/>
              </a:rPr>
              <a:t>PAC = Collective voice of parents</a:t>
            </a:r>
            <a:endParaRPr b="1">
              <a:latin typeface="Roboto Slab"/>
              <a:ea typeface="Roboto Slab"/>
              <a:cs typeface="Roboto Slab"/>
              <a:sym typeface="Roboto Slab"/>
            </a:endParaRPr>
          </a:p>
        </p:txBody>
      </p:sp>
      <p:cxnSp>
        <p:nvCxnSpPr>
          <p:cNvPr id="238" name="Google Shape;238;p7"/>
          <p:cNvCxnSpPr/>
          <p:nvPr/>
        </p:nvCxnSpPr>
        <p:spPr>
          <a:xfrm>
            <a:off x="5012725" y="1811883"/>
            <a:ext cx="270900" cy="0"/>
          </a:xfrm>
          <a:prstGeom prst="straightConnector1">
            <a:avLst/>
          </a:prstGeom>
          <a:noFill/>
          <a:ln w="9525" cap="flat" cmpd="sng">
            <a:solidFill>
              <a:schemeClr val="lt2"/>
            </a:solidFill>
            <a:prstDash val="solid"/>
            <a:round/>
            <a:headEnd type="none" w="sm" len="sm"/>
            <a:tailEnd type="none" w="sm" len="sm"/>
          </a:ln>
        </p:spPr>
      </p:cxnSp>
      <p:sp>
        <p:nvSpPr>
          <p:cNvPr id="239" name="Google Shape;239;p7"/>
          <p:cNvSpPr txBox="1"/>
          <p:nvPr/>
        </p:nvSpPr>
        <p:spPr>
          <a:xfrm>
            <a:off x="429100" y="1276950"/>
            <a:ext cx="8497200" cy="3262200"/>
          </a:xfrm>
          <a:prstGeom prst="rect">
            <a:avLst/>
          </a:prstGeom>
          <a:solidFill>
            <a:srgbClr val="980000"/>
          </a:solidFill>
          <a:ln>
            <a:noFill/>
          </a:ln>
        </p:spPr>
        <p:txBody>
          <a:bodyPr spcFirstLastPara="1" wrap="square" lIns="91425" tIns="91425" rIns="91425" bIns="91425" anchor="t" anchorCtr="0">
            <a:spAutoFit/>
          </a:bodyPr>
          <a:lstStyle/>
          <a:p>
            <a:pPr marL="457200" marR="0" lvl="0" indent="-381000" algn="l" rtl="0">
              <a:lnSpc>
                <a:spcPct val="100000"/>
              </a:lnSpc>
              <a:spcBef>
                <a:spcPts val="0"/>
              </a:spcBef>
              <a:spcAft>
                <a:spcPts val="0"/>
              </a:spcAft>
              <a:buClr>
                <a:schemeClr val="dk1"/>
              </a:buClr>
              <a:buSzPts val="2400"/>
              <a:buFont typeface="Roboto Slab"/>
              <a:buChar char="●"/>
            </a:pPr>
            <a:r>
              <a:rPr lang="en-CA" sz="2400" b="0" i="0" u="none" strike="noStrike" cap="none">
                <a:solidFill>
                  <a:schemeClr val="dk1"/>
                </a:solidFill>
                <a:latin typeface="Roboto Slab"/>
                <a:ea typeface="Roboto Slab"/>
                <a:cs typeface="Roboto Slab"/>
                <a:sym typeface="Roboto Slab"/>
              </a:rPr>
              <a:t>All Byng parents and guardians are members of the PAC </a:t>
            </a:r>
            <a:endParaRPr sz="2400" b="0" i="0" u="none" strike="noStrike" cap="none">
              <a:solidFill>
                <a:schemeClr val="dk1"/>
              </a:solidFill>
              <a:latin typeface="Roboto Slab"/>
              <a:ea typeface="Roboto Slab"/>
              <a:cs typeface="Roboto Slab"/>
              <a:sym typeface="Roboto Slab"/>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Roboto Slab"/>
              <a:ea typeface="Roboto Slab"/>
              <a:cs typeface="Roboto Slab"/>
              <a:sym typeface="Roboto Slab"/>
            </a:endParaRPr>
          </a:p>
          <a:p>
            <a:pPr marL="457200" marR="0" lvl="0" indent="-381000" algn="l" rtl="0">
              <a:lnSpc>
                <a:spcPct val="100000"/>
              </a:lnSpc>
              <a:spcBef>
                <a:spcPts val="0"/>
              </a:spcBef>
              <a:spcAft>
                <a:spcPts val="0"/>
              </a:spcAft>
              <a:buClr>
                <a:schemeClr val="dk1"/>
              </a:buClr>
              <a:buSzPts val="2400"/>
              <a:buFont typeface="Roboto Slab"/>
              <a:buChar char="●"/>
            </a:pPr>
            <a:r>
              <a:rPr lang="en-CA" sz="2400" b="0" i="0" u="none" strike="noStrike" cap="none">
                <a:solidFill>
                  <a:schemeClr val="dk1"/>
                </a:solidFill>
                <a:latin typeface="Roboto Slab"/>
                <a:ea typeface="Roboto Slab"/>
                <a:cs typeface="Roboto Slab"/>
                <a:sym typeface="Roboto Slab"/>
              </a:rPr>
              <a:t>Elected executive committee (PAC Exec)</a:t>
            </a:r>
            <a:endParaRPr sz="2400" b="0" i="0" u="none" strike="noStrike" cap="none">
              <a:solidFill>
                <a:schemeClr val="dk1"/>
              </a:solidFill>
              <a:latin typeface="Roboto Slab"/>
              <a:ea typeface="Roboto Slab"/>
              <a:cs typeface="Roboto Slab"/>
              <a:sym typeface="Roboto Slab"/>
            </a:endParaRPr>
          </a:p>
          <a:p>
            <a:pPr marL="45720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Roboto Slab"/>
              <a:ea typeface="Roboto Slab"/>
              <a:cs typeface="Roboto Slab"/>
              <a:sym typeface="Roboto Slab"/>
            </a:endParaRPr>
          </a:p>
          <a:p>
            <a:pPr marL="457200" marR="0" lvl="0" indent="-383021" algn="l" rtl="0">
              <a:lnSpc>
                <a:spcPct val="115000"/>
              </a:lnSpc>
              <a:spcBef>
                <a:spcPts val="0"/>
              </a:spcBef>
              <a:spcAft>
                <a:spcPts val="0"/>
              </a:spcAft>
              <a:buClr>
                <a:schemeClr val="dk1"/>
              </a:buClr>
              <a:buSzPts val="2432"/>
              <a:buFont typeface="Roboto Slab"/>
              <a:buChar char="●"/>
            </a:pPr>
            <a:r>
              <a:rPr lang="en-CA" sz="2432" b="0" i="0" u="none" strike="noStrike" cap="none">
                <a:solidFill>
                  <a:schemeClr val="dk1"/>
                </a:solidFill>
                <a:latin typeface="Roboto Slab"/>
                <a:ea typeface="Roboto Slab"/>
                <a:cs typeface="Roboto Slab"/>
                <a:sym typeface="Roboto Slab"/>
              </a:rPr>
              <a:t>Work with families to address concerns that impact the whole school community</a:t>
            </a:r>
            <a:endParaRPr sz="2400" b="0" i="0" u="none" strike="noStrike" cap="none">
              <a:solidFill>
                <a:schemeClr val="dk1"/>
              </a:solidFill>
              <a:latin typeface="Roboto Slab"/>
              <a:ea typeface="Roboto Slab"/>
              <a:cs typeface="Roboto Slab"/>
              <a:sym typeface="Roboto Slab"/>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Roboto Slab"/>
              <a:ea typeface="Roboto Slab"/>
              <a:cs typeface="Roboto Slab"/>
              <a:sym typeface="Roboto Slab"/>
            </a:endParaRPr>
          </a:p>
        </p:txBody>
      </p:sp>
      <p:sp>
        <p:nvSpPr>
          <p:cNvPr id="240" name="Google Shape;240;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244"/>
        <p:cNvGrpSpPr/>
        <p:nvPr/>
      </p:nvGrpSpPr>
      <p:grpSpPr>
        <a:xfrm>
          <a:off x="0" y="0"/>
          <a:ext cx="0" cy="0"/>
          <a:chOff x="0" y="0"/>
          <a:chExt cx="0" cy="0"/>
        </a:xfrm>
      </p:grpSpPr>
      <p:sp>
        <p:nvSpPr>
          <p:cNvPr id="245" name="Google Shape;245;p8"/>
          <p:cNvSpPr txBox="1"/>
          <p:nvPr/>
        </p:nvSpPr>
        <p:spPr>
          <a:xfrm>
            <a:off x="0" y="-24611"/>
            <a:ext cx="9144000" cy="1110600"/>
          </a:xfrm>
          <a:prstGeom prst="rect">
            <a:avLst/>
          </a:prstGeom>
          <a:solidFill>
            <a:srgbClr val="98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CA" sz="4000" b="1" i="0" u="none" strike="noStrike" cap="none">
                <a:solidFill>
                  <a:schemeClr val="dk1"/>
                </a:solidFill>
                <a:latin typeface="Roboto Slab"/>
                <a:ea typeface="Roboto Slab"/>
                <a:cs typeface="Roboto Slab"/>
                <a:sym typeface="Roboto Slab"/>
              </a:rPr>
              <a:t>PAC: Supports Byng families</a:t>
            </a:r>
            <a:endParaRPr sz="4000" b="1" i="0" u="none" strike="noStrike" cap="none">
              <a:solidFill>
                <a:schemeClr val="dk1"/>
              </a:solidFill>
              <a:latin typeface="Roboto Slab"/>
              <a:ea typeface="Roboto Slab"/>
              <a:cs typeface="Roboto Slab"/>
              <a:sym typeface="Roboto Slab"/>
            </a:endParaRPr>
          </a:p>
        </p:txBody>
      </p:sp>
      <p:sp>
        <p:nvSpPr>
          <p:cNvPr id="246" name="Google Shape;246;p8"/>
          <p:cNvSpPr txBox="1"/>
          <p:nvPr/>
        </p:nvSpPr>
        <p:spPr>
          <a:xfrm>
            <a:off x="327300" y="1235825"/>
            <a:ext cx="8489400" cy="3650100"/>
          </a:xfrm>
          <a:prstGeom prst="rect">
            <a:avLst/>
          </a:prstGeom>
          <a:noFill/>
          <a:ln>
            <a:noFill/>
          </a:ln>
        </p:spPr>
        <p:txBody>
          <a:bodyPr spcFirstLastPara="1" wrap="square" lIns="91425" tIns="91425" rIns="91425" bIns="91425" anchor="t" anchorCtr="0">
            <a:spAutoFit/>
          </a:bodyPr>
          <a:lstStyle/>
          <a:p>
            <a:pPr marL="457200" marR="0" lvl="0" indent="-370321" algn="l" rtl="0">
              <a:lnSpc>
                <a:spcPct val="115000"/>
              </a:lnSpc>
              <a:spcBef>
                <a:spcPts val="1200"/>
              </a:spcBef>
              <a:spcAft>
                <a:spcPts val="0"/>
              </a:spcAft>
              <a:buClr>
                <a:schemeClr val="dk1"/>
              </a:buClr>
              <a:buSzPts val="2232"/>
              <a:buFont typeface="Roboto Slab"/>
              <a:buChar char="●"/>
            </a:pPr>
            <a:r>
              <a:rPr lang="en-CA" sz="2232" b="0" i="0" u="none" strike="noStrike" cap="none">
                <a:solidFill>
                  <a:schemeClr val="dk1"/>
                </a:solidFill>
                <a:latin typeface="Roboto Slab"/>
                <a:ea typeface="Roboto Slab"/>
                <a:cs typeface="Roboto Slab"/>
                <a:sym typeface="Roboto Slab"/>
              </a:rPr>
              <a:t>Host regular PAC meetings for parents</a:t>
            </a:r>
            <a:endParaRPr sz="2232" b="0" i="0" u="none" strike="noStrike" cap="none">
              <a:solidFill>
                <a:schemeClr val="dk1"/>
              </a:solidFill>
              <a:latin typeface="Roboto Slab"/>
              <a:ea typeface="Roboto Slab"/>
              <a:cs typeface="Roboto Slab"/>
              <a:sym typeface="Roboto Slab"/>
            </a:endParaRPr>
          </a:p>
          <a:p>
            <a:pPr marL="457200" marR="0" lvl="0" indent="0" algn="l" rtl="0">
              <a:lnSpc>
                <a:spcPct val="115000"/>
              </a:lnSpc>
              <a:spcBef>
                <a:spcPts val="0"/>
              </a:spcBef>
              <a:spcAft>
                <a:spcPts val="0"/>
              </a:spcAft>
              <a:buClr>
                <a:srgbClr val="000000"/>
              </a:buClr>
              <a:buSzPts val="2232"/>
              <a:buFont typeface="Arial"/>
              <a:buNone/>
            </a:pPr>
            <a:endParaRPr sz="2232" b="0" i="0" u="none" strike="noStrike" cap="none">
              <a:solidFill>
                <a:schemeClr val="dk1"/>
              </a:solidFill>
              <a:latin typeface="Roboto Slab"/>
              <a:ea typeface="Roboto Slab"/>
              <a:cs typeface="Roboto Slab"/>
              <a:sym typeface="Roboto Slab"/>
            </a:endParaRPr>
          </a:p>
          <a:p>
            <a:pPr marL="457200" marR="0" lvl="0" indent="-368300" algn="l" rtl="0">
              <a:lnSpc>
                <a:spcPct val="115000"/>
              </a:lnSpc>
              <a:spcBef>
                <a:spcPts val="0"/>
              </a:spcBef>
              <a:spcAft>
                <a:spcPts val="0"/>
              </a:spcAft>
              <a:buClr>
                <a:schemeClr val="dk1"/>
              </a:buClr>
              <a:buSzPts val="2200"/>
              <a:buFont typeface="Roboto Slab"/>
              <a:buChar char="●"/>
            </a:pPr>
            <a:r>
              <a:rPr lang="en-CA" sz="2200" b="0" i="0" u="none" strike="noStrike" cap="none">
                <a:solidFill>
                  <a:schemeClr val="dk1"/>
                </a:solidFill>
                <a:latin typeface="Roboto Slab"/>
                <a:ea typeface="Roboto Slab"/>
                <a:cs typeface="Roboto Slab"/>
                <a:sym typeface="Roboto Slab"/>
              </a:rPr>
              <a:t>Provide updates on the PAC website</a:t>
            </a:r>
            <a:endParaRPr sz="2200" b="0" i="0" u="none" strike="noStrike" cap="none">
              <a:solidFill>
                <a:schemeClr val="dk1"/>
              </a:solidFill>
              <a:latin typeface="Roboto Slab"/>
              <a:ea typeface="Roboto Slab"/>
              <a:cs typeface="Roboto Slab"/>
              <a:sym typeface="Roboto Slab"/>
            </a:endParaRPr>
          </a:p>
          <a:p>
            <a:pPr marL="457200" marR="0" lvl="0" indent="0" algn="l" rtl="0">
              <a:lnSpc>
                <a:spcPct val="115000"/>
              </a:lnSpc>
              <a:spcBef>
                <a:spcPts val="0"/>
              </a:spcBef>
              <a:spcAft>
                <a:spcPts val="0"/>
              </a:spcAft>
              <a:buClr>
                <a:srgbClr val="000000"/>
              </a:buClr>
              <a:buSzPts val="2200"/>
              <a:buFont typeface="Arial"/>
              <a:buNone/>
            </a:pPr>
            <a:endParaRPr sz="2200" b="0" i="0" u="none" strike="noStrike" cap="none">
              <a:solidFill>
                <a:schemeClr val="dk1"/>
              </a:solidFill>
              <a:latin typeface="Roboto Slab"/>
              <a:ea typeface="Roboto Slab"/>
              <a:cs typeface="Roboto Slab"/>
              <a:sym typeface="Roboto Slab"/>
            </a:endParaRPr>
          </a:p>
          <a:p>
            <a:pPr marL="457200" marR="0" lvl="0" indent="-368300" algn="l" rtl="0">
              <a:lnSpc>
                <a:spcPct val="115000"/>
              </a:lnSpc>
              <a:spcBef>
                <a:spcPts val="0"/>
              </a:spcBef>
              <a:spcAft>
                <a:spcPts val="0"/>
              </a:spcAft>
              <a:buClr>
                <a:schemeClr val="dk1"/>
              </a:buClr>
              <a:buSzPts val="2200"/>
              <a:buFont typeface="Roboto Slab"/>
              <a:buChar char="●"/>
            </a:pPr>
            <a:r>
              <a:rPr lang="en-CA" sz="2200" b="0" i="0" u="none" strike="noStrike" cap="none">
                <a:solidFill>
                  <a:schemeClr val="dk1"/>
                </a:solidFill>
                <a:latin typeface="Roboto Slab"/>
                <a:ea typeface="Roboto Slab"/>
                <a:cs typeface="Roboto Slab"/>
                <a:sym typeface="Roboto Slab"/>
              </a:rPr>
              <a:t>Host special education speakers (e.g. Vaping, Local Industry Professionals)</a:t>
            </a:r>
            <a:endParaRPr sz="2200" b="0" i="0" u="none" strike="noStrike" cap="none">
              <a:solidFill>
                <a:schemeClr val="dk1"/>
              </a:solidFill>
              <a:latin typeface="Roboto Slab"/>
              <a:ea typeface="Roboto Slab"/>
              <a:cs typeface="Roboto Slab"/>
              <a:sym typeface="Roboto Slab"/>
            </a:endParaRPr>
          </a:p>
          <a:p>
            <a:pPr marL="457200" marR="0" lvl="0" indent="0" algn="l" rtl="0">
              <a:lnSpc>
                <a:spcPct val="115000"/>
              </a:lnSpc>
              <a:spcBef>
                <a:spcPts val="0"/>
              </a:spcBef>
              <a:spcAft>
                <a:spcPts val="0"/>
              </a:spcAft>
              <a:buClr>
                <a:srgbClr val="000000"/>
              </a:buClr>
              <a:buSzPts val="2200"/>
              <a:buFont typeface="Arial"/>
              <a:buNone/>
            </a:pPr>
            <a:endParaRPr sz="2200" b="0" i="0" u="none" strike="noStrike" cap="none">
              <a:solidFill>
                <a:schemeClr val="dk1"/>
              </a:solidFill>
              <a:latin typeface="Roboto Slab"/>
              <a:ea typeface="Roboto Slab"/>
              <a:cs typeface="Roboto Slab"/>
              <a:sym typeface="Roboto Slab"/>
            </a:endParaRPr>
          </a:p>
          <a:p>
            <a:pPr marL="457200" marR="0" lvl="0" indent="-368300" algn="l" rtl="0">
              <a:lnSpc>
                <a:spcPct val="115000"/>
              </a:lnSpc>
              <a:spcBef>
                <a:spcPts val="0"/>
              </a:spcBef>
              <a:spcAft>
                <a:spcPts val="0"/>
              </a:spcAft>
              <a:buClr>
                <a:schemeClr val="dk1"/>
              </a:buClr>
              <a:buSzPts val="2200"/>
              <a:buFont typeface="Roboto Slab"/>
              <a:buChar char="●"/>
            </a:pPr>
            <a:r>
              <a:rPr lang="en-CA" sz="2200" b="0" i="0" u="none" strike="noStrike" cap="none">
                <a:solidFill>
                  <a:schemeClr val="dk1"/>
                </a:solidFill>
                <a:latin typeface="Roboto Slab"/>
                <a:ea typeface="Roboto Slab"/>
                <a:cs typeface="Roboto Slab"/>
                <a:sym typeface="Roboto Slab"/>
              </a:rPr>
              <a:t>Host walks, coffee time, and teacher appreciation lunch in June</a:t>
            </a:r>
            <a:endParaRPr sz="2200" b="0" i="0" u="none" strike="noStrike" cap="none">
              <a:solidFill>
                <a:schemeClr val="dk1"/>
              </a:solidFill>
              <a:latin typeface="Roboto Slab"/>
              <a:ea typeface="Roboto Slab"/>
              <a:cs typeface="Roboto Slab"/>
              <a:sym typeface="Roboto Slab"/>
            </a:endParaRPr>
          </a:p>
        </p:txBody>
      </p:sp>
      <p:sp>
        <p:nvSpPr>
          <p:cNvPr id="247" name="Google Shape;24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251"/>
        <p:cNvGrpSpPr/>
        <p:nvPr/>
      </p:nvGrpSpPr>
      <p:grpSpPr>
        <a:xfrm>
          <a:off x="0" y="0"/>
          <a:ext cx="0" cy="0"/>
          <a:chOff x="0" y="0"/>
          <a:chExt cx="0" cy="0"/>
        </a:xfrm>
      </p:grpSpPr>
      <p:sp>
        <p:nvSpPr>
          <p:cNvPr id="252" name="Google Shape;252;p9"/>
          <p:cNvSpPr txBox="1"/>
          <p:nvPr/>
        </p:nvSpPr>
        <p:spPr>
          <a:xfrm>
            <a:off x="0" y="-24611"/>
            <a:ext cx="9144000" cy="1110600"/>
          </a:xfrm>
          <a:prstGeom prst="rect">
            <a:avLst/>
          </a:prstGeom>
          <a:solidFill>
            <a:srgbClr val="98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CA" sz="4000" b="1" i="0" u="none" strike="noStrike" cap="none">
                <a:solidFill>
                  <a:schemeClr val="dk1"/>
                </a:solidFill>
                <a:latin typeface="Roboto Slab"/>
                <a:ea typeface="Roboto Slab"/>
                <a:cs typeface="Roboto Slab"/>
                <a:sym typeface="Roboto Slab"/>
              </a:rPr>
              <a:t>PAC: Supports Byng families</a:t>
            </a:r>
            <a:endParaRPr sz="4000" b="1" i="0" u="none" strike="noStrike" cap="none">
              <a:solidFill>
                <a:schemeClr val="dk1"/>
              </a:solidFill>
              <a:latin typeface="Roboto Slab"/>
              <a:ea typeface="Roboto Slab"/>
              <a:cs typeface="Roboto Slab"/>
              <a:sym typeface="Roboto Slab"/>
            </a:endParaRPr>
          </a:p>
        </p:txBody>
      </p:sp>
      <p:sp>
        <p:nvSpPr>
          <p:cNvPr id="253" name="Google Shape;253;p9"/>
          <p:cNvSpPr txBox="1">
            <a:spLocks noGrp="1"/>
          </p:cNvSpPr>
          <p:nvPr>
            <p:ph type="body" idx="1"/>
          </p:nvPr>
        </p:nvSpPr>
        <p:spPr>
          <a:xfrm>
            <a:off x="597150" y="1179750"/>
            <a:ext cx="7949700" cy="3277200"/>
          </a:xfrm>
          <a:prstGeom prst="rect">
            <a:avLst/>
          </a:prstGeom>
          <a:noFill/>
          <a:ln>
            <a:noFill/>
          </a:ln>
        </p:spPr>
        <p:txBody>
          <a:bodyPr spcFirstLastPara="1" wrap="square" lIns="91425" tIns="91425" rIns="91425" bIns="91425" anchor="t" anchorCtr="0">
            <a:noAutofit/>
          </a:bodyPr>
          <a:lstStyle/>
          <a:p>
            <a:pPr marL="457200" lvl="0" indent="-381000" algn="l" rtl="0">
              <a:lnSpc>
                <a:spcPct val="115000"/>
              </a:lnSpc>
              <a:spcBef>
                <a:spcPts val="0"/>
              </a:spcBef>
              <a:spcAft>
                <a:spcPts val="0"/>
              </a:spcAft>
              <a:buClr>
                <a:schemeClr val="dk1"/>
              </a:buClr>
              <a:buSzPts val="2400"/>
              <a:buFont typeface="Roboto Slab"/>
              <a:buChar char="●"/>
            </a:pPr>
            <a:r>
              <a:rPr lang="en-CA" sz="2400">
                <a:solidFill>
                  <a:schemeClr val="dk1"/>
                </a:solidFill>
                <a:latin typeface="Roboto Slab"/>
                <a:ea typeface="Roboto Slab"/>
                <a:cs typeface="Roboto Slab"/>
                <a:sym typeface="Roboto Slab"/>
              </a:rPr>
              <a:t>Share updates from the VSB and participate in DPAC (District PAC for the VSB) </a:t>
            </a:r>
            <a:endParaRPr sz="2400">
              <a:solidFill>
                <a:schemeClr val="dk1"/>
              </a:solidFill>
              <a:latin typeface="Roboto Slab"/>
              <a:ea typeface="Roboto Slab"/>
              <a:cs typeface="Roboto Slab"/>
              <a:sym typeface="Roboto Slab"/>
            </a:endParaRPr>
          </a:p>
          <a:p>
            <a:pPr marL="457200" lvl="0" indent="0" algn="l" rtl="0">
              <a:lnSpc>
                <a:spcPct val="115000"/>
              </a:lnSpc>
              <a:spcBef>
                <a:spcPts val="0"/>
              </a:spcBef>
              <a:spcAft>
                <a:spcPts val="0"/>
              </a:spcAft>
              <a:buSzPts val="1400"/>
              <a:buNone/>
            </a:pPr>
            <a:endParaRPr sz="2400">
              <a:solidFill>
                <a:schemeClr val="dk1"/>
              </a:solidFill>
              <a:latin typeface="Roboto Slab"/>
              <a:ea typeface="Roboto Slab"/>
              <a:cs typeface="Roboto Slab"/>
              <a:sym typeface="Roboto Slab"/>
            </a:endParaRPr>
          </a:p>
          <a:p>
            <a:pPr marL="457200" lvl="0" indent="-381000" algn="l" rtl="0">
              <a:lnSpc>
                <a:spcPct val="115000"/>
              </a:lnSpc>
              <a:spcBef>
                <a:spcPts val="0"/>
              </a:spcBef>
              <a:spcAft>
                <a:spcPts val="0"/>
              </a:spcAft>
              <a:buClr>
                <a:schemeClr val="dk1"/>
              </a:buClr>
              <a:buSzPts val="2400"/>
              <a:buFont typeface="Roboto Slab"/>
              <a:buChar char="●"/>
            </a:pPr>
            <a:r>
              <a:rPr lang="en-CA" sz="2400">
                <a:solidFill>
                  <a:schemeClr val="dk1"/>
                </a:solidFill>
                <a:latin typeface="Roboto Slab"/>
                <a:ea typeface="Roboto Slab"/>
                <a:cs typeface="Roboto Slab"/>
                <a:sym typeface="Roboto Slab"/>
              </a:rPr>
              <a:t>Support Grad Committee for graduation events</a:t>
            </a:r>
            <a:endParaRPr sz="2400">
              <a:solidFill>
                <a:schemeClr val="dk1"/>
              </a:solidFill>
              <a:latin typeface="Roboto Slab"/>
              <a:ea typeface="Roboto Slab"/>
              <a:cs typeface="Roboto Slab"/>
              <a:sym typeface="Roboto Slab"/>
            </a:endParaRPr>
          </a:p>
          <a:p>
            <a:pPr marL="0" lvl="0" indent="0" algn="l" rtl="0">
              <a:lnSpc>
                <a:spcPct val="115000"/>
              </a:lnSpc>
              <a:spcBef>
                <a:spcPts val="0"/>
              </a:spcBef>
              <a:spcAft>
                <a:spcPts val="0"/>
              </a:spcAft>
              <a:buSzPts val="1400"/>
              <a:buNone/>
            </a:pPr>
            <a:endParaRPr sz="2400">
              <a:solidFill>
                <a:schemeClr val="dk1"/>
              </a:solidFill>
              <a:latin typeface="Roboto Slab"/>
              <a:ea typeface="Roboto Slab"/>
              <a:cs typeface="Roboto Slab"/>
              <a:sym typeface="Roboto Slab"/>
            </a:endParaRPr>
          </a:p>
          <a:p>
            <a:pPr marL="457200" lvl="0" indent="-381000" algn="l" rtl="0">
              <a:lnSpc>
                <a:spcPct val="115000"/>
              </a:lnSpc>
              <a:spcBef>
                <a:spcPts val="0"/>
              </a:spcBef>
              <a:spcAft>
                <a:spcPts val="0"/>
              </a:spcAft>
              <a:buClr>
                <a:schemeClr val="dk1"/>
              </a:buClr>
              <a:buSzPts val="2400"/>
              <a:buFont typeface="Roboto Slab"/>
              <a:buChar char="●"/>
            </a:pPr>
            <a:r>
              <a:rPr lang="en-CA" sz="2400">
                <a:solidFill>
                  <a:schemeClr val="dk1"/>
                </a:solidFill>
                <a:latin typeface="Roboto Slab"/>
                <a:ea typeface="Roboto Slab"/>
                <a:cs typeface="Roboto Slab"/>
                <a:sym typeface="Roboto Slab"/>
              </a:rPr>
              <a:t>Support Byng Arts families</a:t>
            </a:r>
            <a:endParaRPr sz="2400">
              <a:solidFill>
                <a:schemeClr val="dk1"/>
              </a:solidFill>
              <a:latin typeface="Roboto Slab"/>
              <a:ea typeface="Roboto Slab"/>
              <a:cs typeface="Roboto Slab"/>
              <a:sym typeface="Roboto Slab"/>
            </a:endParaRPr>
          </a:p>
        </p:txBody>
      </p:sp>
      <p:sp>
        <p:nvSpPr>
          <p:cNvPr id="254" name="Google Shape;254;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258"/>
        <p:cNvGrpSpPr/>
        <p:nvPr/>
      </p:nvGrpSpPr>
      <p:grpSpPr>
        <a:xfrm>
          <a:off x="0" y="0"/>
          <a:ext cx="0" cy="0"/>
          <a:chOff x="0" y="0"/>
          <a:chExt cx="0" cy="0"/>
        </a:xfrm>
      </p:grpSpPr>
      <p:sp>
        <p:nvSpPr>
          <p:cNvPr id="259" name="Google Shape;259;p10"/>
          <p:cNvSpPr txBox="1"/>
          <p:nvPr/>
        </p:nvSpPr>
        <p:spPr>
          <a:xfrm>
            <a:off x="0" y="-24611"/>
            <a:ext cx="9144000" cy="1110600"/>
          </a:xfrm>
          <a:prstGeom prst="rect">
            <a:avLst/>
          </a:prstGeom>
          <a:solidFill>
            <a:srgbClr val="98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CA" sz="4000" b="1" i="0" u="none" strike="noStrike" cap="none">
                <a:solidFill>
                  <a:schemeClr val="dk1"/>
                </a:solidFill>
                <a:latin typeface="Roboto Slab"/>
                <a:ea typeface="Roboto Slab"/>
                <a:cs typeface="Roboto Slab"/>
                <a:sym typeface="Roboto Slab"/>
              </a:rPr>
              <a:t>PAC: Supports the school </a:t>
            </a:r>
            <a:endParaRPr sz="4000" b="1" i="0" u="none" strike="noStrike" cap="none">
              <a:solidFill>
                <a:schemeClr val="dk1"/>
              </a:solidFill>
              <a:latin typeface="Roboto Slab"/>
              <a:ea typeface="Roboto Slab"/>
              <a:cs typeface="Roboto Slab"/>
              <a:sym typeface="Roboto Slab"/>
            </a:endParaRPr>
          </a:p>
        </p:txBody>
      </p:sp>
      <p:sp>
        <p:nvSpPr>
          <p:cNvPr id="260" name="Google Shape;260;p10"/>
          <p:cNvSpPr txBox="1">
            <a:spLocks noGrp="1"/>
          </p:cNvSpPr>
          <p:nvPr>
            <p:ph type="body" idx="2"/>
          </p:nvPr>
        </p:nvSpPr>
        <p:spPr>
          <a:xfrm>
            <a:off x="492325" y="993850"/>
            <a:ext cx="8311200" cy="3345000"/>
          </a:xfrm>
          <a:prstGeom prst="rect">
            <a:avLst/>
          </a:prstGeom>
          <a:noFill/>
          <a:ln>
            <a:noFill/>
          </a:ln>
        </p:spPr>
        <p:txBody>
          <a:bodyPr spcFirstLastPara="1" wrap="square" lIns="91425" tIns="91425" rIns="91425" bIns="91425" anchor="t" anchorCtr="0">
            <a:noAutofit/>
          </a:bodyPr>
          <a:lstStyle/>
          <a:p>
            <a:pPr marL="457200" lvl="0" indent="-381000" algn="l" rtl="0">
              <a:lnSpc>
                <a:spcPct val="115000"/>
              </a:lnSpc>
              <a:spcBef>
                <a:spcPts val="1200"/>
              </a:spcBef>
              <a:spcAft>
                <a:spcPts val="0"/>
              </a:spcAft>
              <a:buClr>
                <a:schemeClr val="dk1"/>
              </a:buClr>
              <a:buSzPts val="2400"/>
              <a:buFont typeface="Roboto Slab"/>
              <a:buChar char="●"/>
            </a:pPr>
            <a:r>
              <a:rPr lang="en-CA" sz="2400">
                <a:solidFill>
                  <a:schemeClr val="dk1"/>
                </a:solidFill>
                <a:latin typeface="Roboto Slab"/>
                <a:ea typeface="Roboto Slab"/>
                <a:cs typeface="Roboto Slab"/>
                <a:sym typeface="Roboto Slab"/>
              </a:rPr>
              <a:t>Support parent information nights including: course planning, capstone, and grade 12 post-secondary evenings</a:t>
            </a:r>
            <a:endParaRPr sz="2400">
              <a:solidFill>
                <a:schemeClr val="dk1"/>
              </a:solidFill>
              <a:latin typeface="Roboto Slab"/>
              <a:ea typeface="Roboto Slab"/>
              <a:cs typeface="Roboto Slab"/>
              <a:sym typeface="Roboto Slab"/>
            </a:endParaRPr>
          </a:p>
          <a:p>
            <a:pPr marL="457200" lvl="0" indent="0" algn="l" rtl="0">
              <a:lnSpc>
                <a:spcPct val="115000"/>
              </a:lnSpc>
              <a:spcBef>
                <a:spcPts val="1200"/>
              </a:spcBef>
              <a:spcAft>
                <a:spcPts val="0"/>
              </a:spcAft>
              <a:buSzPts val="1400"/>
              <a:buNone/>
            </a:pPr>
            <a:endParaRPr sz="2400">
              <a:solidFill>
                <a:schemeClr val="dk1"/>
              </a:solidFill>
              <a:latin typeface="Roboto Slab"/>
              <a:ea typeface="Roboto Slab"/>
              <a:cs typeface="Roboto Slab"/>
              <a:sym typeface="Roboto Slab"/>
            </a:endParaRPr>
          </a:p>
          <a:p>
            <a:pPr marL="457200" lvl="0" indent="-381000" algn="l" rtl="0">
              <a:lnSpc>
                <a:spcPct val="115000"/>
              </a:lnSpc>
              <a:spcBef>
                <a:spcPts val="0"/>
              </a:spcBef>
              <a:spcAft>
                <a:spcPts val="0"/>
              </a:spcAft>
              <a:buClr>
                <a:schemeClr val="dk1"/>
              </a:buClr>
              <a:buSzPts val="2400"/>
              <a:buFont typeface="Roboto Slab"/>
              <a:buChar char="●"/>
            </a:pPr>
            <a:r>
              <a:rPr lang="en-CA" sz="2400">
                <a:solidFill>
                  <a:schemeClr val="dk1"/>
                </a:solidFill>
                <a:latin typeface="Roboto Slab"/>
                <a:ea typeface="Roboto Slab"/>
                <a:cs typeface="Roboto Slab"/>
                <a:sym typeface="Roboto Slab"/>
              </a:rPr>
              <a:t>Fundraise to enhance our school</a:t>
            </a:r>
            <a:endParaRPr sz="2400">
              <a:solidFill>
                <a:schemeClr val="dk1"/>
              </a:solidFill>
              <a:latin typeface="Roboto Slab"/>
              <a:ea typeface="Roboto Slab"/>
              <a:cs typeface="Roboto Slab"/>
              <a:sym typeface="Roboto Slab"/>
            </a:endParaRPr>
          </a:p>
          <a:p>
            <a:pPr marL="457200" lvl="0" indent="0" algn="l" rtl="0">
              <a:lnSpc>
                <a:spcPct val="115000"/>
              </a:lnSpc>
              <a:spcBef>
                <a:spcPts val="0"/>
              </a:spcBef>
              <a:spcAft>
                <a:spcPts val="0"/>
              </a:spcAft>
              <a:buSzPts val="1400"/>
              <a:buNone/>
            </a:pPr>
            <a:endParaRPr sz="2400">
              <a:solidFill>
                <a:schemeClr val="dk1"/>
              </a:solidFill>
              <a:latin typeface="Roboto Slab"/>
              <a:ea typeface="Roboto Slab"/>
              <a:cs typeface="Roboto Slab"/>
              <a:sym typeface="Roboto Slab"/>
            </a:endParaRPr>
          </a:p>
          <a:p>
            <a:pPr marL="457200" lvl="0" indent="-381000" algn="l" rtl="0">
              <a:lnSpc>
                <a:spcPct val="115000"/>
              </a:lnSpc>
              <a:spcBef>
                <a:spcPts val="0"/>
              </a:spcBef>
              <a:spcAft>
                <a:spcPts val="0"/>
              </a:spcAft>
              <a:buClr>
                <a:schemeClr val="dk1"/>
              </a:buClr>
              <a:buSzPts val="2400"/>
              <a:buFont typeface="Roboto Slab"/>
              <a:buChar char="●"/>
            </a:pPr>
            <a:r>
              <a:rPr lang="en-CA" sz="2400">
                <a:solidFill>
                  <a:schemeClr val="dk1"/>
                </a:solidFill>
                <a:latin typeface="Roboto Slab"/>
                <a:ea typeface="Roboto Slab"/>
                <a:cs typeface="Roboto Slab"/>
                <a:sym typeface="Roboto Slab"/>
              </a:rPr>
              <a:t>Apply for and administer the BC Gaming Grant</a:t>
            </a:r>
            <a:endParaRPr>
              <a:solidFill>
                <a:schemeClr val="dk1"/>
              </a:solidFill>
              <a:latin typeface="Roboto Slab"/>
              <a:ea typeface="Roboto Slab"/>
              <a:cs typeface="Roboto Slab"/>
              <a:sym typeface="Roboto Slab"/>
            </a:endParaRPr>
          </a:p>
        </p:txBody>
      </p:sp>
      <p:sp>
        <p:nvSpPr>
          <p:cNvPr id="261" name="Google Shape;261;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265"/>
        <p:cNvGrpSpPr/>
        <p:nvPr/>
      </p:nvGrpSpPr>
      <p:grpSpPr>
        <a:xfrm>
          <a:off x="0" y="0"/>
          <a:ext cx="0" cy="0"/>
          <a:chOff x="0" y="0"/>
          <a:chExt cx="0" cy="0"/>
        </a:xfrm>
      </p:grpSpPr>
      <p:sp>
        <p:nvSpPr>
          <p:cNvPr id="266" name="Google Shape;266;p11"/>
          <p:cNvSpPr txBox="1">
            <a:spLocks noGrp="1"/>
          </p:cNvSpPr>
          <p:nvPr>
            <p:ph type="ctrTitle"/>
          </p:nvPr>
        </p:nvSpPr>
        <p:spPr>
          <a:xfrm>
            <a:off x="1614000" y="1562625"/>
            <a:ext cx="5916000" cy="1422000"/>
          </a:xfrm>
          <a:prstGeom prst="rect">
            <a:avLst/>
          </a:prstGeom>
          <a:noFill/>
          <a:ln>
            <a:noFill/>
          </a:ln>
        </p:spPr>
        <p:txBody>
          <a:bodyPr spcFirstLastPara="1" wrap="square" lIns="91425" tIns="91425" rIns="91425" bIns="91425" anchor="b" anchorCtr="0">
            <a:noAutofit/>
          </a:bodyPr>
          <a:lstStyle/>
          <a:p>
            <a:pPr marL="0" lvl="0" indent="0" algn="ctr" rtl="0">
              <a:lnSpc>
                <a:spcPct val="107000"/>
              </a:lnSpc>
              <a:spcBef>
                <a:spcPts val="0"/>
              </a:spcBef>
              <a:spcAft>
                <a:spcPts val="0"/>
              </a:spcAft>
              <a:buSzPts val="4000"/>
              <a:buNone/>
            </a:pPr>
            <a:r>
              <a:rPr lang="en-CA" sz="3800" b="1">
                <a:latin typeface="Calibri"/>
                <a:ea typeface="Calibri"/>
                <a:cs typeface="Calibri"/>
                <a:sym typeface="Calibri"/>
              </a:rPr>
              <a:t>Principal’s update</a:t>
            </a:r>
            <a:endParaRPr sz="3800" b="1">
              <a:latin typeface="Calibri"/>
              <a:ea typeface="Calibri"/>
              <a:cs typeface="Calibri"/>
              <a:sym typeface="Calibri"/>
            </a:endParaRPr>
          </a:p>
          <a:p>
            <a:pPr marL="0" lvl="0" indent="0" algn="ctr" rtl="0">
              <a:lnSpc>
                <a:spcPct val="107000"/>
              </a:lnSpc>
              <a:spcBef>
                <a:spcPts val="0"/>
              </a:spcBef>
              <a:spcAft>
                <a:spcPts val="800"/>
              </a:spcAft>
              <a:buSzPts val="4000"/>
              <a:buNone/>
            </a:pPr>
            <a:r>
              <a:rPr lang="en-CA" sz="3800" b="1">
                <a:latin typeface="Calibri"/>
                <a:ea typeface="Calibri"/>
                <a:cs typeface="Calibri"/>
                <a:sym typeface="Calibri"/>
              </a:rPr>
              <a:t>校长发言</a:t>
            </a:r>
            <a:endParaRPr sz="3800" b="1">
              <a:latin typeface="Calibri"/>
              <a:ea typeface="Calibri"/>
              <a:cs typeface="Calibri"/>
              <a:sym typeface="Calibri"/>
            </a:endParaRPr>
          </a:p>
        </p:txBody>
      </p:sp>
      <p:sp>
        <p:nvSpPr>
          <p:cNvPr id="267" name="Google Shape;26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pic>
        <p:nvPicPr>
          <p:cNvPr id="272" name="Google Shape;272;p12"/>
          <p:cNvPicPr preferRelativeResize="0"/>
          <p:nvPr/>
        </p:nvPicPr>
        <p:blipFill rotWithShape="1">
          <a:blip r:embed="rId3">
            <a:alphaModFix/>
          </a:blip>
          <a:srcRect t="259" b="259"/>
          <a:stretch/>
        </p:blipFill>
        <p:spPr>
          <a:xfrm>
            <a:off x="-3551" y="0"/>
            <a:ext cx="3610146" cy="5143500"/>
          </a:xfrm>
          <a:custGeom>
            <a:avLst/>
            <a:gdLst/>
            <a:ahLst/>
            <a:cxnLst/>
            <a:rect l="l" t="t" r="r" b="b"/>
            <a:pathLst>
              <a:path w="7113588" h="6858000" extrusionOk="0">
                <a:moveTo>
                  <a:pt x="0" y="0"/>
                </a:moveTo>
                <a:lnTo>
                  <a:pt x="7113588" y="0"/>
                </a:lnTo>
                <a:lnTo>
                  <a:pt x="7113588" y="6858000"/>
                </a:lnTo>
                <a:lnTo>
                  <a:pt x="0" y="6858000"/>
                </a:lnTo>
                <a:close/>
              </a:path>
            </a:pathLst>
          </a:custGeom>
          <a:gradFill>
            <a:gsLst>
              <a:gs pos="0">
                <a:srgbClr val="D8D8D8"/>
              </a:gs>
              <a:gs pos="100000">
                <a:srgbClr val="A5A5A5"/>
              </a:gs>
            </a:gsLst>
            <a:lin ang="2700006" scaled="0"/>
          </a:gradFill>
          <a:ln>
            <a:noFill/>
          </a:ln>
        </p:spPr>
      </p:pic>
      <p:cxnSp>
        <p:nvCxnSpPr>
          <p:cNvPr id="273" name="Google Shape;273;p12"/>
          <p:cNvCxnSpPr/>
          <p:nvPr/>
        </p:nvCxnSpPr>
        <p:spPr>
          <a:xfrm>
            <a:off x="374211" y="3733439"/>
            <a:ext cx="2863200" cy="0"/>
          </a:xfrm>
          <a:prstGeom prst="straightConnector1">
            <a:avLst/>
          </a:prstGeom>
          <a:noFill/>
          <a:ln w="30950" cap="flat" cmpd="sng">
            <a:solidFill>
              <a:schemeClr val="lt1"/>
            </a:solidFill>
            <a:prstDash val="solid"/>
            <a:miter lim="8000"/>
            <a:headEnd type="none" w="sm" len="sm"/>
            <a:tailEnd type="none" w="sm" len="sm"/>
          </a:ln>
        </p:spPr>
      </p:cxnSp>
      <p:sp>
        <p:nvSpPr>
          <p:cNvPr id="274" name="Google Shape;274;p12"/>
          <p:cNvSpPr txBox="1">
            <a:spLocks noGrp="1"/>
          </p:cNvSpPr>
          <p:nvPr>
            <p:ph type="title"/>
          </p:nvPr>
        </p:nvSpPr>
        <p:spPr>
          <a:xfrm>
            <a:off x="338846" y="1250759"/>
            <a:ext cx="1853700" cy="9468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lt1"/>
              </a:buClr>
              <a:buSzPts val="3600"/>
              <a:buFont typeface="Signika"/>
              <a:buNone/>
            </a:pPr>
            <a:r>
              <a:rPr lang="en-CA" sz="3600">
                <a:solidFill>
                  <a:schemeClr val="lt1"/>
                </a:solidFill>
                <a:latin typeface="Signika"/>
                <a:ea typeface="Signika"/>
                <a:cs typeface="Signika"/>
                <a:sym typeface="Signika"/>
              </a:rPr>
              <a:t>PAC Mtg</a:t>
            </a:r>
            <a:br>
              <a:rPr lang="en-CA" sz="3600">
                <a:solidFill>
                  <a:schemeClr val="lt1"/>
                </a:solidFill>
                <a:latin typeface="Signika"/>
                <a:ea typeface="Signika"/>
                <a:cs typeface="Signika"/>
                <a:sym typeface="Signika"/>
              </a:rPr>
            </a:br>
            <a:r>
              <a:rPr lang="en-CA" sz="3600">
                <a:solidFill>
                  <a:schemeClr val="lt1"/>
                </a:solidFill>
                <a:latin typeface="Signika"/>
                <a:ea typeface="Signika"/>
                <a:cs typeface="Signika"/>
                <a:sym typeface="Signika"/>
              </a:rPr>
              <a:t>Update</a:t>
            </a:r>
            <a:endParaRPr sz="3600" u="none" strike="noStrike" cap="none">
              <a:solidFill>
                <a:schemeClr val="lt1"/>
              </a:solidFill>
              <a:latin typeface="Signika"/>
              <a:ea typeface="Signika"/>
              <a:cs typeface="Signika"/>
              <a:sym typeface="Signika"/>
            </a:endParaRPr>
          </a:p>
        </p:txBody>
      </p:sp>
      <p:sp>
        <p:nvSpPr>
          <p:cNvPr id="275" name="Google Shape;275;p12"/>
          <p:cNvSpPr txBox="1">
            <a:spLocks noGrp="1"/>
          </p:cNvSpPr>
          <p:nvPr>
            <p:ph type="body" idx="1"/>
          </p:nvPr>
        </p:nvSpPr>
        <p:spPr>
          <a:xfrm>
            <a:off x="338846" y="3025133"/>
            <a:ext cx="2863200" cy="968700"/>
          </a:xfrm>
          <a:prstGeom prst="rect">
            <a:avLst/>
          </a:prstGeom>
          <a:noFill/>
          <a:ln>
            <a:noFill/>
          </a:ln>
        </p:spPr>
        <p:txBody>
          <a:bodyPr spcFirstLastPara="1" wrap="square" lIns="68575" tIns="34275" rIns="68575" bIns="34275" anchor="t" anchorCtr="0">
            <a:noAutofit/>
          </a:bodyPr>
          <a:lstStyle/>
          <a:p>
            <a:pPr marL="0" marR="0" lvl="0" indent="0" algn="l" rtl="0">
              <a:lnSpc>
                <a:spcPct val="120000"/>
              </a:lnSpc>
              <a:spcBef>
                <a:spcPts val="0"/>
              </a:spcBef>
              <a:spcAft>
                <a:spcPts val="0"/>
              </a:spcAft>
              <a:buClr>
                <a:schemeClr val="lt1"/>
              </a:buClr>
              <a:buSzPts val="3600"/>
              <a:buNone/>
            </a:pPr>
            <a:r>
              <a:rPr lang="en-CA" sz="3600" b="1">
                <a:solidFill>
                  <a:schemeClr val="lt1"/>
                </a:solidFill>
                <a:latin typeface="Signika"/>
                <a:ea typeface="Signika"/>
                <a:cs typeface="Signika"/>
                <a:sym typeface="Signika"/>
              </a:rPr>
              <a:t>Tue, Sept 22</a:t>
            </a:r>
            <a:endParaRPr/>
          </a:p>
        </p:txBody>
      </p:sp>
      <p:pic>
        <p:nvPicPr>
          <p:cNvPr id="276" name="Google Shape;276;p12" descr="A low angle view of a school&#10;&#10;AI-generated content may be incorrect."/>
          <p:cNvPicPr preferRelativeResize="0">
            <a:picLocks noGrp="1"/>
          </p:cNvPicPr>
          <p:nvPr>
            <p:ph type="pic" idx="2"/>
          </p:nvPr>
        </p:nvPicPr>
        <p:blipFill rotWithShape="1">
          <a:blip r:embed="rId4">
            <a:alphaModFix/>
          </a:blip>
          <a:srcRect l="14193" r="14200"/>
          <a:stretch/>
        </p:blipFill>
        <p:spPr>
          <a:xfrm>
            <a:off x="3614738" y="0"/>
            <a:ext cx="5529265" cy="5143502"/>
          </a:xfrm>
          <a:prstGeom prst="rect">
            <a:avLst/>
          </a:prstGeom>
          <a:gradFill>
            <a:gsLst>
              <a:gs pos="0">
                <a:srgbClr val="D8D8D8"/>
              </a:gs>
              <a:gs pos="100000">
                <a:srgbClr val="A5A5A5"/>
              </a:gs>
            </a:gsLst>
            <a:lin ang="2700006" scaled="0"/>
          </a:gradFill>
          <a:ln>
            <a:noFill/>
          </a:ln>
        </p:spPr>
      </p:pic>
      <p:sp>
        <p:nvSpPr>
          <p:cNvPr id="277" name="Google Shape;277;p12"/>
          <p:cNvSpPr txBox="1">
            <a:spLocks noGrp="1"/>
          </p:cNvSpPr>
          <p:nvPr>
            <p:ph type="body" idx="5"/>
          </p:nvPr>
        </p:nvSpPr>
        <p:spPr>
          <a:xfrm>
            <a:off x="6055790" y="1163345"/>
            <a:ext cx="2367900" cy="899100"/>
          </a:xfrm>
          <a:prstGeom prst="rect">
            <a:avLst/>
          </a:prstGeom>
          <a:noFill/>
          <a:ln>
            <a:noFill/>
          </a:ln>
        </p:spPr>
        <p:txBody>
          <a:bodyPr spcFirstLastPara="1" wrap="square" lIns="68575" tIns="34275" rIns="68575" bIns="34275" anchor="t" anchorCtr="0">
            <a:normAutofit/>
          </a:bodyPr>
          <a:lstStyle/>
          <a:p>
            <a:pPr marL="38100" lvl="0" indent="0" algn="l" rtl="0">
              <a:lnSpc>
                <a:spcPct val="90000"/>
              </a:lnSpc>
              <a:spcBef>
                <a:spcPts val="0"/>
              </a:spcBef>
              <a:spcAft>
                <a:spcPts val="0"/>
              </a:spcAft>
              <a:buClr>
                <a:schemeClr val="lt1"/>
              </a:buClr>
              <a:buSzPts val="800"/>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pic>
        <p:nvPicPr>
          <p:cNvPr id="283" name="Google Shape;283;p13" descr="A owl sitting on a wooden post&#10;&#10;AI-generated content may be incorrect."/>
          <p:cNvPicPr preferRelativeResize="0"/>
          <p:nvPr/>
        </p:nvPicPr>
        <p:blipFill rotWithShape="1">
          <a:blip r:embed="rId3">
            <a:alphaModFix/>
          </a:blip>
          <a:srcRect t="636"/>
          <a:stretch/>
        </p:blipFill>
        <p:spPr>
          <a:xfrm>
            <a:off x="15" y="8"/>
            <a:ext cx="5176298" cy="5143500"/>
          </a:xfrm>
          <a:custGeom>
            <a:avLst/>
            <a:gdLst/>
            <a:ahLst/>
            <a:cxnLst/>
            <a:rect l="l" t="t" r="r" b="b"/>
            <a:pathLst>
              <a:path w="6901731" h="6858000" extrusionOk="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ln>
            <a:noFill/>
          </a:ln>
        </p:spPr>
      </p:pic>
      <p:sp>
        <p:nvSpPr>
          <p:cNvPr id="284" name="Google Shape;284;p13"/>
          <p:cNvSpPr txBox="1"/>
          <p:nvPr/>
        </p:nvSpPr>
        <p:spPr>
          <a:xfrm>
            <a:off x="5490349" y="1645577"/>
            <a:ext cx="3105000" cy="2931600"/>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rgbClr val="000000"/>
              </a:buClr>
              <a:buSzPts val="2700"/>
              <a:buFont typeface="Arial"/>
              <a:buNone/>
            </a:pPr>
            <a:r>
              <a:rPr lang="en-CA" sz="2700" b="0" i="0" u="none" strike="noStrike" cap="none">
                <a:solidFill>
                  <a:schemeClr val="dk1"/>
                </a:solidFill>
                <a:latin typeface="Arial"/>
                <a:ea typeface="Arial"/>
                <a:cs typeface="Arial"/>
                <a:sym typeface="Arial"/>
              </a:rPr>
              <a:t>When people are curious about something, they learn more and they learn it better. </a:t>
            </a:r>
            <a:endParaRPr sz="1100" b="0" i="0" u="none" strike="noStrike" cap="none">
              <a:solidFill>
                <a:srgbClr val="000000"/>
              </a:solidFill>
              <a:latin typeface="Arial"/>
              <a:ea typeface="Arial"/>
              <a:cs typeface="Arial"/>
              <a:sym typeface="Arial"/>
            </a:endParaRPr>
          </a:p>
          <a:p>
            <a:pPr marL="0" marR="0" lvl="0" indent="0" algn="l" rtl="0">
              <a:lnSpc>
                <a:spcPct val="90000"/>
              </a:lnSpc>
              <a:spcBef>
                <a:spcPts val="500"/>
              </a:spcBef>
              <a:spcAft>
                <a:spcPts val="0"/>
              </a:spcAft>
              <a:buClr>
                <a:srgbClr val="000000"/>
              </a:buClr>
              <a:buSzPts val="2700"/>
              <a:buFont typeface="Arial"/>
              <a:buNone/>
            </a:pPr>
            <a:r>
              <a:rPr lang="en-CA" sz="2700" b="0" i="0" u="none" strike="noStrike" cap="none">
                <a:solidFill>
                  <a:schemeClr val="dk1"/>
                </a:solidFill>
                <a:latin typeface="Arial"/>
                <a:ea typeface="Arial"/>
                <a:cs typeface="Arial"/>
                <a:sym typeface="Arial"/>
              </a:rPr>
              <a:t>		–S. Engel</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288"/>
        <p:cNvGrpSpPr/>
        <p:nvPr/>
      </p:nvGrpSpPr>
      <p:grpSpPr>
        <a:xfrm>
          <a:off x="0" y="0"/>
          <a:ext cx="0" cy="0"/>
          <a:chOff x="0" y="0"/>
          <a:chExt cx="0" cy="0"/>
        </a:xfrm>
      </p:grpSpPr>
      <p:sp>
        <p:nvSpPr>
          <p:cNvPr id="289" name="Google Shape;289;p14"/>
          <p:cNvSpPr txBox="1">
            <a:spLocks noGrp="1"/>
          </p:cNvSpPr>
          <p:nvPr>
            <p:ph type="ctrTitle"/>
          </p:nvPr>
        </p:nvSpPr>
        <p:spPr>
          <a:xfrm>
            <a:off x="1614000" y="1562625"/>
            <a:ext cx="5916000" cy="1422000"/>
          </a:xfrm>
          <a:prstGeom prst="rect">
            <a:avLst/>
          </a:prstGeom>
          <a:noFill/>
          <a:ln>
            <a:noFill/>
          </a:ln>
        </p:spPr>
        <p:txBody>
          <a:bodyPr spcFirstLastPara="1" wrap="square" lIns="91425" tIns="91425" rIns="91425" bIns="91425" anchor="b" anchorCtr="0">
            <a:noAutofit/>
          </a:bodyPr>
          <a:lstStyle/>
          <a:p>
            <a:pPr marL="0" lvl="0" indent="0" algn="ctr" rtl="0">
              <a:lnSpc>
                <a:spcPct val="107000"/>
              </a:lnSpc>
              <a:spcBef>
                <a:spcPts val="0"/>
              </a:spcBef>
              <a:spcAft>
                <a:spcPts val="0"/>
              </a:spcAft>
              <a:buSzPts val="4000"/>
              <a:buNone/>
            </a:pPr>
            <a:r>
              <a:rPr lang="en-CA" sz="3800" b="1">
                <a:latin typeface="Calibri"/>
                <a:ea typeface="Calibri"/>
                <a:cs typeface="Calibri"/>
                <a:sym typeface="Calibri"/>
              </a:rPr>
              <a:t>Lord Byng PAC 2025-2026 Review</a:t>
            </a:r>
            <a:endParaRPr sz="3800" b="1">
              <a:latin typeface="Calibri"/>
              <a:ea typeface="Calibri"/>
              <a:cs typeface="Calibri"/>
              <a:sym typeface="Calibri"/>
            </a:endParaRPr>
          </a:p>
          <a:p>
            <a:pPr marL="0" lvl="0" indent="0" algn="ctr" rtl="0">
              <a:lnSpc>
                <a:spcPct val="107000"/>
              </a:lnSpc>
              <a:spcBef>
                <a:spcPts val="0"/>
              </a:spcBef>
              <a:spcAft>
                <a:spcPts val="800"/>
              </a:spcAft>
              <a:buSzPts val="4000"/>
              <a:buNone/>
            </a:pPr>
            <a:endParaRPr sz="3800" b="1">
              <a:latin typeface="Calibri"/>
              <a:ea typeface="Calibri"/>
              <a:cs typeface="Calibri"/>
              <a:sym typeface="Calibri"/>
            </a:endParaRPr>
          </a:p>
        </p:txBody>
      </p:sp>
      <p:sp>
        <p:nvSpPr>
          <p:cNvPr id="290" name="Google Shape;290;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294"/>
        <p:cNvGrpSpPr/>
        <p:nvPr/>
      </p:nvGrpSpPr>
      <p:grpSpPr>
        <a:xfrm>
          <a:off x="0" y="0"/>
          <a:ext cx="0" cy="0"/>
          <a:chOff x="0" y="0"/>
          <a:chExt cx="0" cy="0"/>
        </a:xfrm>
      </p:grpSpPr>
      <p:sp>
        <p:nvSpPr>
          <p:cNvPr id="295" name="Google Shape;295;p15"/>
          <p:cNvSpPr txBox="1"/>
          <p:nvPr/>
        </p:nvSpPr>
        <p:spPr>
          <a:xfrm>
            <a:off x="592725" y="296350"/>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296" name="Google Shape;296;p15"/>
          <p:cNvSpPr txBox="1"/>
          <p:nvPr/>
        </p:nvSpPr>
        <p:spPr>
          <a:xfrm>
            <a:off x="586475" y="345625"/>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297" name="Google Shape;297;p15"/>
          <p:cNvSpPr txBox="1"/>
          <p:nvPr/>
        </p:nvSpPr>
        <p:spPr>
          <a:xfrm>
            <a:off x="321050" y="184000"/>
            <a:ext cx="81132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CA" sz="3000" b="1" i="0" u="none" strike="noStrike" cap="none">
                <a:solidFill>
                  <a:schemeClr val="dk1"/>
                </a:solidFill>
                <a:latin typeface="Arial"/>
                <a:ea typeface="Arial"/>
                <a:cs typeface="Arial"/>
                <a:sym typeface="Arial"/>
              </a:rPr>
              <a:t>PAC 2025-2026 Overview</a:t>
            </a:r>
            <a:endParaRPr sz="3000" b="1" i="0" u="none" strike="noStrike" cap="none">
              <a:solidFill>
                <a:schemeClr val="dk1"/>
              </a:solidFill>
              <a:latin typeface="Arial"/>
              <a:ea typeface="Arial"/>
              <a:cs typeface="Arial"/>
              <a:sym typeface="Arial"/>
            </a:endParaRPr>
          </a:p>
        </p:txBody>
      </p:sp>
      <p:sp>
        <p:nvSpPr>
          <p:cNvPr id="298" name="Google Shape;298;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15</a:t>
            </a:fld>
            <a:endParaRPr/>
          </a:p>
        </p:txBody>
      </p:sp>
      <p:sp>
        <p:nvSpPr>
          <p:cNvPr id="299" name="Google Shape;299;p15"/>
          <p:cNvSpPr txBox="1"/>
          <p:nvPr/>
        </p:nvSpPr>
        <p:spPr>
          <a:xfrm>
            <a:off x="680100" y="830500"/>
            <a:ext cx="7783800" cy="4189800"/>
          </a:xfrm>
          <a:prstGeom prst="rect">
            <a:avLst/>
          </a:prstGeom>
          <a:noFill/>
          <a:ln>
            <a:noFill/>
          </a:ln>
        </p:spPr>
        <p:txBody>
          <a:bodyPr spcFirstLastPara="1" wrap="square" lIns="91425" tIns="91425" rIns="91425" bIns="91425" anchor="t" anchorCtr="0">
            <a:noAutofit/>
          </a:bodyPr>
          <a:lstStyle/>
          <a:p>
            <a:pPr marL="457200" lvl="0" indent="-406400" algn="l" rtl="0">
              <a:spcBef>
                <a:spcPts val="0"/>
              </a:spcBef>
              <a:spcAft>
                <a:spcPts val="0"/>
              </a:spcAft>
              <a:buClr>
                <a:schemeClr val="dk1"/>
              </a:buClr>
              <a:buSzPts val="2800"/>
              <a:buChar char="●"/>
            </a:pPr>
            <a:r>
              <a:rPr lang="en-CA" sz="1600">
                <a:solidFill>
                  <a:schemeClr val="dk1"/>
                </a:solidFill>
              </a:rPr>
              <a:t>1: CORE GOVERNANCE &amp; OPERATIONS</a:t>
            </a:r>
            <a:endParaRPr sz="1600">
              <a:solidFill>
                <a:schemeClr val="dk1"/>
              </a:solidFill>
            </a:endParaRPr>
          </a:p>
          <a:p>
            <a:pPr marL="914400" marR="0" lvl="0" indent="-342900" algn="l" rtl="0">
              <a:lnSpc>
                <a:spcPct val="115000"/>
              </a:lnSpc>
              <a:spcBef>
                <a:spcPts val="0"/>
              </a:spcBef>
              <a:spcAft>
                <a:spcPts val="0"/>
              </a:spcAft>
              <a:buClr>
                <a:schemeClr val="dk1"/>
              </a:buClr>
              <a:buSzPts val="1800"/>
              <a:buChar char="●"/>
            </a:pPr>
            <a:r>
              <a:rPr lang="en-CA" sz="1800">
                <a:solidFill>
                  <a:schemeClr val="dk1"/>
                </a:solidFill>
              </a:rPr>
              <a:t>1.1 PAC Meetings &amp; Executive Oversight</a:t>
            </a:r>
            <a:endParaRPr sz="1800">
              <a:solidFill>
                <a:schemeClr val="dk1"/>
              </a:solidFill>
            </a:endParaRPr>
          </a:p>
          <a:p>
            <a:pPr marL="914400" marR="0" lvl="0" indent="-342900" algn="l" rtl="0">
              <a:lnSpc>
                <a:spcPct val="115000"/>
              </a:lnSpc>
              <a:spcBef>
                <a:spcPts val="0"/>
              </a:spcBef>
              <a:spcAft>
                <a:spcPts val="0"/>
              </a:spcAft>
              <a:buClr>
                <a:schemeClr val="dk1"/>
              </a:buClr>
              <a:buSzPts val="1800"/>
              <a:buChar char="●"/>
            </a:pPr>
            <a:r>
              <a:rPr lang="en-CA" sz="1800">
                <a:solidFill>
                  <a:schemeClr val="dk1"/>
                </a:solidFill>
              </a:rPr>
              <a:t>1.2 Financial Stewardship, Grants &amp; Fundraising</a:t>
            </a:r>
            <a:endParaRPr sz="1800">
              <a:solidFill>
                <a:schemeClr val="dk1"/>
              </a:solidFill>
            </a:endParaRPr>
          </a:p>
          <a:p>
            <a:pPr marL="457200" lvl="0" indent="-406400" algn="l" rtl="0">
              <a:spcBef>
                <a:spcPts val="0"/>
              </a:spcBef>
              <a:spcAft>
                <a:spcPts val="0"/>
              </a:spcAft>
              <a:buClr>
                <a:schemeClr val="dk1"/>
              </a:buClr>
              <a:buSzPts val="2800"/>
              <a:buChar char="●"/>
            </a:pPr>
            <a:r>
              <a:rPr lang="en-CA" sz="1600">
                <a:solidFill>
                  <a:schemeClr val="dk1"/>
                </a:solidFill>
              </a:rPr>
              <a:t>2: FOR PARENTS — ENGAGEMENT &amp; SOCIAL CONNECTION</a:t>
            </a:r>
            <a:endParaRPr sz="1600">
              <a:solidFill>
                <a:schemeClr val="dk1"/>
              </a:solidFill>
            </a:endParaRPr>
          </a:p>
          <a:p>
            <a:pPr marL="914400" marR="0" lvl="0" indent="-342900" algn="l" rtl="0">
              <a:lnSpc>
                <a:spcPct val="115000"/>
              </a:lnSpc>
              <a:spcBef>
                <a:spcPts val="0"/>
              </a:spcBef>
              <a:spcAft>
                <a:spcPts val="0"/>
              </a:spcAft>
              <a:buClr>
                <a:schemeClr val="dk1"/>
              </a:buClr>
              <a:buSzPts val="1800"/>
              <a:buChar char="●"/>
            </a:pPr>
            <a:r>
              <a:rPr lang="en-CA" sz="1800">
                <a:solidFill>
                  <a:schemeClr val="dk1"/>
                </a:solidFill>
              </a:rPr>
              <a:t>2.1 Parent Education, Speaker Series &amp; Workshops</a:t>
            </a:r>
            <a:endParaRPr sz="1800">
              <a:solidFill>
                <a:schemeClr val="dk1"/>
              </a:solidFill>
            </a:endParaRPr>
          </a:p>
          <a:p>
            <a:pPr marL="914400" marR="0" lvl="0" indent="-342900" algn="l" rtl="0">
              <a:lnSpc>
                <a:spcPct val="115000"/>
              </a:lnSpc>
              <a:spcBef>
                <a:spcPts val="0"/>
              </a:spcBef>
              <a:spcAft>
                <a:spcPts val="0"/>
              </a:spcAft>
              <a:buClr>
                <a:schemeClr val="dk1"/>
              </a:buClr>
              <a:buSzPts val="1800"/>
              <a:buChar char="●"/>
            </a:pPr>
            <a:r>
              <a:rPr lang="en-CA" sz="1800">
                <a:solidFill>
                  <a:schemeClr val="dk1"/>
                </a:solidFill>
              </a:rPr>
              <a:t>2.2: Parent Wellness &amp; Community Building</a:t>
            </a:r>
            <a:endParaRPr sz="1800">
              <a:solidFill>
                <a:schemeClr val="dk1"/>
              </a:solidFill>
            </a:endParaRPr>
          </a:p>
          <a:p>
            <a:pPr marL="457200" lvl="0" indent="-406400" algn="l" rtl="0">
              <a:lnSpc>
                <a:spcPct val="115000"/>
              </a:lnSpc>
              <a:spcBef>
                <a:spcPts val="0"/>
              </a:spcBef>
              <a:spcAft>
                <a:spcPts val="0"/>
              </a:spcAft>
              <a:buClr>
                <a:schemeClr val="dk1"/>
              </a:buClr>
              <a:buSzPts val="2800"/>
              <a:buChar char="●"/>
            </a:pPr>
            <a:r>
              <a:rPr lang="en-CA" sz="1600">
                <a:solidFill>
                  <a:schemeClr val="dk1"/>
                </a:solidFill>
              </a:rPr>
              <a:t>3: WORKING WITH STAFF &amp; STUDENTS</a:t>
            </a:r>
            <a:endParaRPr sz="1600">
              <a:solidFill>
                <a:schemeClr val="dk1"/>
              </a:solidFill>
            </a:endParaRPr>
          </a:p>
          <a:p>
            <a:pPr marL="914400" marR="0" lvl="0" indent="-342900" algn="l" rtl="0">
              <a:lnSpc>
                <a:spcPct val="115000"/>
              </a:lnSpc>
              <a:spcBef>
                <a:spcPts val="0"/>
              </a:spcBef>
              <a:spcAft>
                <a:spcPts val="0"/>
              </a:spcAft>
              <a:buClr>
                <a:schemeClr val="dk1"/>
              </a:buClr>
              <a:buSzPts val="1800"/>
              <a:buChar char="●"/>
            </a:pPr>
            <a:r>
              <a:rPr lang="en-CA" sz="1800">
                <a:solidFill>
                  <a:schemeClr val="dk1"/>
                </a:solidFill>
              </a:rPr>
              <a:t>3.1 School Staff Recognition &amp; Appreciation</a:t>
            </a:r>
            <a:endParaRPr sz="1800">
              <a:solidFill>
                <a:schemeClr val="dk1"/>
              </a:solidFill>
            </a:endParaRPr>
          </a:p>
          <a:p>
            <a:pPr marL="914400" marR="0" lvl="0" indent="-342900" algn="l" rtl="0">
              <a:lnSpc>
                <a:spcPct val="115000"/>
              </a:lnSpc>
              <a:spcBef>
                <a:spcPts val="0"/>
              </a:spcBef>
              <a:spcAft>
                <a:spcPts val="0"/>
              </a:spcAft>
              <a:buClr>
                <a:schemeClr val="dk1"/>
              </a:buClr>
              <a:buSzPts val="1800"/>
              <a:buChar char="●"/>
            </a:pPr>
            <a:r>
              <a:rPr lang="en-CA" sz="1800">
                <a:solidFill>
                  <a:schemeClr val="dk1"/>
                </a:solidFill>
              </a:rPr>
              <a:t>3.2 Graduation &amp; Student Milestone Celebrations</a:t>
            </a:r>
            <a:endParaRPr sz="220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303"/>
        <p:cNvGrpSpPr/>
        <p:nvPr/>
      </p:nvGrpSpPr>
      <p:grpSpPr>
        <a:xfrm>
          <a:off x="0" y="0"/>
          <a:ext cx="0" cy="0"/>
          <a:chOff x="0" y="0"/>
          <a:chExt cx="0" cy="0"/>
        </a:xfrm>
      </p:grpSpPr>
      <p:sp>
        <p:nvSpPr>
          <p:cNvPr id="304" name="Google Shape;304;h6443ed75b54d21aa_4_143"/>
          <p:cNvSpPr txBox="1"/>
          <p:nvPr/>
        </p:nvSpPr>
        <p:spPr>
          <a:xfrm>
            <a:off x="592725" y="296350"/>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05" name="Google Shape;305;h6443ed75b54d21aa_4_143"/>
          <p:cNvSpPr txBox="1"/>
          <p:nvPr/>
        </p:nvSpPr>
        <p:spPr>
          <a:xfrm>
            <a:off x="586475" y="345625"/>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06" name="Google Shape;306;h6443ed75b54d21aa_4_143"/>
          <p:cNvSpPr txBox="1"/>
          <p:nvPr/>
        </p:nvSpPr>
        <p:spPr>
          <a:xfrm>
            <a:off x="321050" y="184000"/>
            <a:ext cx="81132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CA" sz="1700">
                <a:solidFill>
                  <a:schemeClr val="dk1"/>
                </a:solidFill>
              </a:rPr>
              <a:t>CORE GOVERNANCE &amp; OPERATIONS</a:t>
            </a:r>
            <a:endParaRPr sz="3000" b="1">
              <a:solidFill>
                <a:schemeClr val="dk1"/>
              </a:solidFill>
            </a:endParaRPr>
          </a:p>
        </p:txBody>
      </p:sp>
      <p:sp>
        <p:nvSpPr>
          <p:cNvPr id="307" name="Google Shape;307;h6443ed75b54d21aa_4_1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16</a:t>
            </a:fld>
            <a:endParaRPr/>
          </a:p>
        </p:txBody>
      </p:sp>
      <p:sp>
        <p:nvSpPr>
          <p:cNvPr id="308" name="Google Shape;308;h6443ed75b54d21aa_4_143"/>
          <p:cNvSpPr txBox="1"/>
          <p:nvPr/>
        </p:nvSpPr>
        <p:spPr>
          <a:xfrm>
            <a:off x="384575" y="582700"/>
            <a:ext cx="8481300" cy="4189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CA" sz="1800" b="1">
                <a:solidFill>
                  <a:schemeClr val="dk1"/>
                </a:solidFill>
              </a:rPr>
              <a:t>PAC General Meetings &amp; Elections</a:t>
            </a:r>
            <a:endParaRPr sz="1800" b="1">
              <a:solidFill>
                <a:schemeClr val="dk1"/>
              </a:solidFill>
            </a:endParaRPr>
          </a:p>
          <a:p>
            <a:pPr marL="457200" lvl="0" indent="-342900" algn="l" rtl="0">
              <a:lnSpc>
                <a:spcPct val="115000"/>
              </a:lnSpc>
              <a:spcBef>
                <a:spcPts val="1200"/>
              </a:spcBef>
              <a:spcAft>
                <a:spcPts val="0"/>
              </a:spcAft>
              <a:buClr>
                <a:schemeClr val="dk1"/>
              </a:buClr>
              <a:buSzPts val="1800"/>
              <a:buChar char="●"/>
            </a:pPr>
            <a:r>
              <a:rPr lang="en-CA" sz="1800">
                <a:solidFill>
                  <a:schemeClr val="dk1"/>
                </a:solidFill>
              </a:rPr>
              <a:t>September 17, 2025: PAC Introduction</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CA" sz="1800">
                <a:solidFill>
                  <a:schemeClr val="dk1"/>
                </a:solidFill>
              </a:rPr>
              <a:t>October 22, 2025: PAC General Meeting &amp; Executive Elections</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CA" sz="1800">
                <a:solidFill>
                  <a:schemeClr val="dk1"/>
                </a:solidFill>
              </a:rPr>
              <a:t>November 19, 2025: Budget Approval &amp; Wishlist Review</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CA" sz="1800">
                <a:solidFill>
                  <a:schemeClr val="dk1"/>
                </a:solidFill>
              </a:rPr>
              <a:t>January 21, 2026: BC Gaming Grant Allocations &amp; Financial Update</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CA" sz="1800">
                <a:solidFill>
                  <a:schemeClr val="dk1"/>
                </a:solidFill>
              </a:rPr>
              <a:t>February 25, 2026: General Meeting &amp; Department Updates</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CA" sz="1800">
                <a:solidFill>
                  <a:schemeClr val="dk1"/>
                </a:solidFill>
              </a:rPr>
              <a:t>April 14, 2026: Off-Site PAC Meeting (Paul Kyle Gallery)</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CA" sz="1800">
                <a:solidFill>
                  <a:schemeClr val="dk1"/>
                </a:solidFill>
              </a:rPr>
              <a:t>May 20, 2026: Final Year-End PAC General Meeting</a:t>
            </a:r>
            <a:endParaRPr sz="29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312"/>
        <p:cNvGrpSpPr/>
        <p:nvPr/>
      </p:nvGrpSpPr>
      <p:grpSpPr>
        <a:xfrm>
          <a:off x="0" y="0"/>
          <a:ext cx="0" cy="0"/>
          <a:chOff x="0" y="0"/>
          <a:chExt cx="0" cy="0"/>
        </a:xfrm>
      </p:grpSpPr>
      <p:sp>
        <p:nvSpPr>
          <p:cNvPr id="313" name="Google Shape;313;g3fbcb8f1bca_5_26"/>
          <p:cNvSpPr txBox="1"/>
          <p:nvPr/>
        </p:nvSpPr>
        <p:spPr>
          <a:xfrm>
            <a:off x="592725" y="296350"/>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14" name="Google Shape;314;g3fbcb8f1bca_5_26"/>
          <p:cNvSpPr txBox="1"/>
          <p:nvPr/>
        </p:nvSpPr>
        <p:spPr>
          <a:xfrm>
            <a:off x="586475" y="345625"/>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15" name="Google Shape;315;g3fbcb8f1bca_5_26"/>
          <p:cNvSpPr txBox="1"/>
          <p:nvPr/>
        </p:nvSpPr>
        <p:spPr>
          <a:xfrm>
            <a:off x="321050" y="184000"/>
            <a:ext cx="81132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CA" sz="1700">
                <a:solidFill>
                  <a:schemeClr val="dk1"/>
                </a:solidFill>
              </a:rPr>
              <a:t>CORE GOVERNANCE &amp; OPERATIONS</a:t>
            </a:r>
            <a:endParaRPr sz="3000" b="1">
              <a:solidFill>
                <a:schemeClr val="dk1"/>
              </a:solidFill>
            </a:endParaRPr>
          </a:p>
        </p:txBody>
      </p:sp>
      <p:sp>
        <p:nvSpPr>
          <p:cNvPr id="316" name="Google Shape;316;g3fbcb8f1bca_5_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17</a:t>
            </a:fld>
            <a:endParaRPr/>
          </a:p>
        </p:txBody>
      </p:sp>
      <p:sp>
        <p:nvSpPr>
          <p:cNvPr id="317" name="Google Shape;317;g3fbcb8f1bca_5_26"/>
          <p:cNvSpPr txBox="1"/>
          <p:nvPr/>
        </p:nvSpPr>
        <p:spPr>
          <a:xfrm>
            <a:off x="384575" y="582700"/>
            <a:ext cx="8481300" cy="4189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400"/>
              </a:spcBef>
              <a:spcAft>
                <a:spcPts val="0"/>
              </a:spcAft>
              <a:buNone/>
            </a:pPr>
            <a:r>
              <a:rPr lang="en-CA" sz="1600" b="1">
                <a:solidFill>
                  <a:schemeClr val="dk1"/>
                </a:solidFill>
              </a:rPr>
              <a:t>BC Gaming Grant Application and Allocation</a:t>
            </a:r>
            <a:endParaRPr sz="1600" b="1">
              <a:solidFill>
                <a:schemeClr val="dk1"/>
              </a:solidFill>
            </a:endParaRPr>
          </a:p>
          <a:p>
            <a:pPr marL="457200" marR="0" lvl="0" indent="-330200" algn="l" rtl="0">
              <a:lnSpc>
                <a:spcPct val="115000"/>
              </a:lnSpc>
              <a:spcBef>
                <a:spcPts val="1200"/>
              </a:spcBef>
              <a:spcAft>
                <a:spcPts val="0"/>
              </a:spcAft>
              <a:buClr>
                <a:schemeClr val="dk1"/>
              </a:buClr>
              <a:buSzPts val="1600"/>
              <a:buChar char="●"/>
            </a:pPr>
            <a:r>
              <a:rPr lang="en-CA" sz="1600">
                <a:solidFill>
                  <a:schemeClr val="dk1"/>
                </a:solidFill>
              </a:rPr>
              <a:t>2025–2026 BC Gaming Grant Allocation</a:t>
            </a:r>
            <a:endParaRPr sz="1100" b="1">
              <a:solidFill>
                <a:schemeClr val="dk1"/>
              </a:solidFill>
            </a:endParaRPr>
          </a:p>
          <a:p>
            <a:pPr marL="914400" marR="0" lvl="1" indent="-311150" algn="l" rtl="0">
              <a:lnSpc>
                <a:spcPct val="115000"/>
              </a:lnSpc>
              <a:spcBef>
                <a:spcPts val="0"/>
              </a:spcBef>
              <a:spcAft>
                <a:spcPts val="0"/>
              </a:spcAft>
              <a:buClr>
                <a:schemeClr val="dk1"/>
              </a:buClr>
              <a:buSzPts val="1300"/>
              <a:buChar char="○"/>
            </a:pPr>
            <a:r>
              <a:rPr lang="en-CA" sz="1300">
                <a:solidFill>
                  <a:schemeClr val="dk1"/>
                </a:solidFill>
              </a:rPr>
              <a:t>Total Grant Funds Available in Account: $33,077.30</a:t>
            </a:r>
            <a:endParaRPr sz="1300">
              <a:solidFill>
                <a:schemeClr val="dk1"/>
              </a:solidFill>
            </a:endParaRPr>
          </a:p>
          <a:p>
            <a:pPr marL="914400" marR="0" lvl="1" indent="-311150" algn="l" rtl="0">
              <a:lnSpc>
                <a:spcPct val="115000"/>
              </a:lnSpc>
              <a:spcBef>
                <a:spcPts val="0"/>
              </a:spcBef>
              <a:spcAft>
                <a:spcPts val="0"/>
              </a:spcAft>
              <a:buClr>
                <a:schemeClr val="dk1"/>
              </a:buClr>
              <a:buSzPts val="1300"/>
              <a:buChar char="○"/>
            </a:pPr>
            <a:r>
              <a:rPr lang="en-CA" sz="1300">
                <a:solidFill>
                  <a:schemeClr val="dk1"/>
                </a:solidFill>
              </a:rPr>
              <a:t>Total Requested by Teachers/Clubs: $105,730.67 (30+ individual funding requests)</a:t>
            </a:r>
            <a:endParaRPr sz="1300">
              <a:solidFill>
                <a:schemeClr val="dk1"/>
              </a:solidFill>
            </a:endParaRPr>
          </a:p>
          <a:p>
            <a:pPr marL="457200" marR="0" lvl="0" indent="-330200" algn="l" rtl="0">
              <a:lnSpc>
                <a:spcPct val="115000"/>
              </a:lnSpc>
              <a:spcBef>
                <a:spcPts val="0"/>
              </a:spcBef>
              <a:spcAft>
                <a:spcPts val="0"/>
              </a:spcAft>
              <a:buClr>
                <a:schemeClr val="dk1"/>
              </a:buClr>
              <a:buSzPts val="1600"/>
              <a:buChar char="●"/>
            </a:pPr>
            <a:r>
              <a:rPr lang="en-CA" sz="1600">
                <a:solidFill>
                  <a:schemeClr val="dk1"/>
                </a:solidFill>
              </a:rPr>
              <a:t>2026-2027 BC Gaming Grant Application</a:t>
            </a:r>
            <a:endParaRPr sz="900">
              <a:solidFill>
                <a:schemeClr val="dk1"/>
              </a:solidFill>
            </a:endParaRPr>
          </a:p>
          <a:p>
            <a:pPr marL="914400" marR="0" lvl="1" indent="-311150" algn="l" rtl="0">
              <a:lnSpc>
                <a:spcPct val="115000"/>
              </a:lnSpc>
              <a:spcBef>
                <a:spcPts val="0"/>
              </a:spcBef>
              <a:spcAft>
                <a:spcPts val="0"/>
              </a:spcAft>
              <a:buClr>
                <a:schemeClr val="dk1"/>
              </a:buClr>
              <a:buSzPts val="1300"/>
              <a:buChar char="○"/>
            </a:pPr>
            <a:r>
              <a:rPr lang="en-CA" sz="1300">
                <a:solidFill>
                  <a:schemeClr val="dk1"/>
                </a:solidFill>
              </a:rPr>
              <a:t>Estimated Grant Amount: $29,900 (by the PAC Treasurer Jasmin Ma)</a:t>
            </a:r>
            <a:endParaRPr sz="1300">
              <a:solidFill>
                <a:schemeClr val="dk1"/>
              </a:solidFill>
            </a:endParaRPr>
          </a:p>
          <a:p>
            <a:pPr marL="0" marR="0" lvl="0" indent="0" algn="l" rtl="0">
              <a:lnSpc>
                <a:spcPct val="115000"/>
              </a:lnSpc>
              <a:spcBef>
                <a:spcPts val="1400"/>
              </a:spcBef>
              <a:spcAft>
                <a:spcPts val="0"/>
              </a:spcAft>
              <a:buNone/>
            </a:pPr>
            <a:r>
              <a:rPr lang="en-CA" sz="1600" b="1">
                <a:solidFill>
                  <a:schemeClr val="dk1"/>
                </a:solidFill>
              </a:rPr>
              <a:t>Direct Fundraising Campaigns</a:t>
            </a:r>
            <a:endParaRPr sz="1600" b="1">
              <a:solidFill>
                <a:schemeClr val="dk1"/>
              </a:solidFill>
            </a:endParaRPr>
          </a:p>
          <a:p>
            <a:pPr marL="457200" lvl="0" indent="-311150" algn="l" rtl="0">
              <a:lnSpc>
                <a:spcPct val="115000"/>
              </a:lnSpc>
              <a:spcBef>
                <a:spcPts val="1200"/>
              </a:spcBef>
              <a:spcAft>
                <a:spcPts val="0"/>
              </a:spcAft>
              <a:buClr>
                <a:schemeClr val="dk1"/>
              </a:buClr>
              <a:buSzPts val="1300"/>
              <a:buChar char="●"/>
            </a:pPr>
            <a:r>
              <a:rPr lang="en-CA" sz="1300">
                <a:solidFill>
                  <a:schemeClr val="dk1"/>
                </a:solidFill>
              </a:rPr>
              <a:t>PAC Direct Appeal Campaign (Dec 2025 – May 2026): School-wide annual fundraising drive.</a:t>
            </a:r>
            <a:endParaRPr sz="1300">
              <a:solidFill>
                <a:schemeClr val="dk1"/>
              </a:solidFill>
            </a:endParaRPr>
          </a:p>
          <a:p>
            <a:pPr marL="914400" lvl="1" indent="-311150" algn="l" rtl="0">
              <a:lnSpc>
                <a:spcPct val="115000"/>
              </a:lnSpc>
              <a:spcBef>
                <a:spcPts val="0"/>
              </a:spcBef>
              <a:spcAft>
                <a:spcPts val="0"/>
              </a:spcAft>
              <a:buClr>
                <a:schemeClr val="dk1"/>
              </a:buClr>
              <a:buSzPts val="1300"/>
              <a:buChar char="○"/>
            </a:pPr>
            <a:r>
              <a:rPr lang="en-CA" sz="1300">
                <a:solidFill>
                  <a:schemeClr val="dk1"/>
                </a:solidFill>
              </a:rPr>
              <a:t>Fundraising Goal: $25,000 (~$30–$50 suggested per family).</a:t>
            </a:r>
            <a:endParaRPr sz="1300">
              <a:solidFill>
                <a:schemeClr val="dk1"/>
              </a:solidFill>
            </a:endParaRPr>
          </a:p>
          <a:p>
            <a:pPr marL="914400" lvl="1" indent="-311150" algn="l" rtl="0">
              <a:lnSpc>
                <a:spcPct val="115000"/>
              </a:lnSpc>
              <a:spcBef>
                <a:spcPts val="0"/>
              </a:spcBef>
              <a:spcAft>
                <a:spcPts val="0"/>
              </a:spcAft>
              <a:buClr>
                <a:schemeClr val="dk1"/>
              </a:buClr>
              <a:buSzPts val="1300"/>
              <a:buChar char="○"/>
            </a:pPr>
            <a:r>
              <a:rPr lang="en-CA" sz="1300">
                <a:solidFill>
                  <a:schemeClr val="dk1"/>
                </a:solidFill>
              </a:rPr>
              <a:t>Amount Raised: $16,555.00 in direct parent donations (plus $2,117.47 carryover balance from the previous year, bringing total available funds to $18,672.47).</a:t>
            </a:r>
            <a:endParaRPr sz="1300">
              <a:solidFill>
                <a:schemeClr val="dk1"/>
              </a:solidFill>
            </a:endParaRPr>
          </a:p>
          <a:p>
            <a:pPr marL="914400" lvl="1" indent="-311150" algn="l" rtl="0">
              <a:lnSpc>
                <a:spcPct val="115000"/>
              </a:lnSpc>
              <a:spcBef>
                <a:spcPts val="0"/>
              </a:spcBef>
              <a:spcAft>
                <a:spcPts val="0"/>
              </a:spcAft>
              <a:buClr>
                <a:schemeClr val="dk1"/>
              </a:buClr>
              <a:buSzPts val="1300"/>
              <a:buChar char="○"/>
            </a:pPr>
            <a:r>
              <a:rPr lang="en-CA" sz="1300">
                <a:solidFill>
                  <a:schemeClr val="dk1"/>
                </a:solidFill>
              </a:rPr>
              <a:t>Targeted &amp; Funded Items: Funded ~ $18,200 of key school priorities, including auditorium lighting upgrades, outdoor classroom furniture/seating, athletic equipment &amp; banquet support, and student clubs (such as Bike Mechanics and Garden Club).</a:t>
            </a:r>
            <a:endParaRPr sz="240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h6443ed75b54d21aa_4_64"/>
          <p:cNvSpPr txBox="1"/>
          <p:nvPr/>
        </p:nvSpPr>
        <p:spPr>
          <a:xfrm>
            <a:off x="592725" y="296350"/>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23" name="Google Shape;323;h6443ed75b54d21aa_4_64"/>
          <p:cNvSpPr txBox="1"/>
          <p:nvPr/>
        </p:nvSpPr>
        <p:spPr>
          <a:xfrm>
            <a:off x="586475" y="345625"/>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24" name="Google Shape;324;h6443ed75b54d21aa_4_64"/>
          <p:cNvSpPr txBox="1"/>
          <p:nvPr/>
        </p:nvSpPr>
        <p:spPr>
          <a:xfrm>
            <a:off x="56275" y="142525"/>
            <a:ext cx="7398000" cy="815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CA" sz="1600">
                <a:solidFill>
                  <a:schemeClr val="dk1"/>
                </a:solidFill>
              </a:rPr>
              <a:t>FOR PARENTS — ENGAGEMENT, LEARNING &amp; SOCIAL CONNECTION</a:t>
            </a:r>
            <a:endParaRPr sz="1600">
              <a:solidFill>
                <a:schemeClr val="dk1"/>
              </a:solidFill>
            </a:endParaRPr>
          </a:p>
          <a:p>
            <a:pPr marL="0" lvl="0" indent="0" algn="l" rtl="0">
              <a:lnSpc>
                <a:spcPct val="115000"/>
              </a:lnSpc>
              <a:spcBef>
                <a:spcPts val="1200"/>
              </a:spcBef>
              <a:spcAft>
                <a:spcPts val="1200"/>
              </a:spcAft>
              <a:buNone/>
            </a:pPr>
            <a:r>
              <a:rPr lang="en-CA" sz="1500">
                <a:solidFill>
                  <a:schemeClr val="dk1"/>
                </a:solidFill>
              </a:rPr>
              <a:t>Parent Education Series &amp; Workshops</a:t>
            </a:r>
            <a:endParaRPr sz="3000" b="1" i="0" u="none" strike="noStrike" cap="none">
              <a:solidFill>
                <a:schemeClr val="dk1"/>
              </a:solidFill>
              <a:latin typeface="Arial"/>
              <a:ea typeface="Arial"/>
              <a:cs typeface="Arial"/>
              <a:sym typeface="Arial"/>
            </a:endParaRPr>
          </a:p>
        </p:txBody>
      </p:sp>
      <p:sp>
        <p:nvSpPr>
          <p:cNvPr id="325" name="Google Shape;325;h6443ed75b54d21aa_4_64"/>
          <p:cNvSpPr txBox="1">
            <a:spLocks noGrp="1"/>
          </p:cNvSpPr>
          <p:nvPr>
            <p:ph type="sldNum" idx="12"/>
          </p:nvPr>
        </p:nvSpPr>
        <p:spPr>
          <a:xfrm>
            <a:off x="8472458" y="465226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18</a:t>
            </a:fld>
            <a:endParaRPr/>
          </a:p>
        </p:txBody>
      </p:sp>
      <p:pic>
        <p:nvPicPr>
          <p:cNvPr id="326" name="Google Shape;326;h6443ed75b54d21aa_4_64" title="Screen Shot 2025-09-15 at 11.05.31 PM.png"/>
          <p:cNvPicPr preferRelativeResize="0"/>
          <p:nvPr/>
        </p:nvPicPr>
        <p:blipFill rotWithShape="1">
          <a:blip r:embed="rId3">
            <a:alphaModFix/>
          </a:blip>
          <a:srcRect l="18780" t="22162" r="20326" b="37601"/>
          <a:stretch/>
        </p:blipFill>
        <p:spPr>
          <a:xfrm>
            <a:off x="7727753" y="61575"/>
            <a:ext cx="1293399" cy="1434874"/>
          </a:xfrm>
          <a:prstGeom prst="rect">
            <a:avLst/>
          </a:prstGeom>
          <a:noFill/>
          <a:ln>
            <a:noFill/>
          </a:ln>
        </p:spPr>
      </p:pic>
      <p:sp>
        <p:nvSpPr>
          <p:cNvPr id="327" name="Google Shape;327;h6443ed75b54d21aa_4_64"/>
          <p:cNvSpPr txBox="1"/>
          <p:nvPr/>
        </p:nvSpPr>
        <p:spPr>
          <a:xfrm>
            <a:off x="93925" y="1640150"/>
            <a:ext cx="4018200" cy="16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CA" sz="1700">
                <a:solidFill>
                  <a:schemeClr val="dk1"/>
                </a:solidFill>
              </a:rPr>
              <a:t>Feb 11 - Lisa Mcfadden, Casting Director</a:t>
            </a:r>
            <a:endParaRPr sz="1700">
              <a:solidFill>
                <a:schemeClr val="dk1"/>
              </a:solidFill>
            </a:endParaRPr>
          </a:p>
          <a:p>
            <a:pPr marL="0" lvl="0" indent="0" algn="l" rtl="0">
              <a:spcBef>
                <a:spcPts val="0"/>
              </a:spcBef>
              <a:spcAft>
                <a:spcPts val="0"/>
              </a:spcAft>
              <a:buNone/>
            </a:pPr>
            <a:r>
              <a:rPr lang="en-CA" sz="1700">
                <a:solidFill>
                  <a:schemeClr val="dk1"/>
                </a:solidFill>
              </a:rPr>
              <a:t>Apr 14 - Terry McBride, CEO Nettwerk</a:t>
            </a:r>
            <a:endParaRPr sz="1700">
              <a:solidFill>
                <a:schemeClr val="dk1"/>
              </a:solidFill>
            </a:endParaRPr>
          </a:p>
          <a:p>
            <a:pPr marL="0" lvl="0" indent="0" algn="l" rtl="0">
              <a:spcBef>
                <a:spcPts val="0"/>
              </a:spcBef>
              <a:spcAft>
                <a:spcPts val="0"/>
              </a:spcAft>
              <a:buNone/>
            </a:pPr>
            <a:r>
              <a:rPr lang="en-CA" sz="1700">
                <a:solidFill>
                  <a:schemeClr val="dk1"/>
                </a:solidFill>
              </a:rPr>
              <a:t>June 10 - Sara Gillingham, Ben Skinner - Illustrator / Author / Creative Directors</a:t>
            </a:r>
            <a:endParaRPr sz="1600" b="0" i="0" u="none" strike="noStrike" cap="none">
              <a:solidFill>
                <a:schemeClr val="dk1"/>
              </a:solidFill>
              <a:latin typeface="Arial"/>
              <a:ea typeface="Arial"/>
              <a:cs typeface="Arial"/>
              <a:sym typeface="Arial"/>
            </a:endParaRPr>
          </a:p>
        </p:txBody>
      </p:sp>
      <p:pic>
        <p:nvPicPr>
          <p:cNvPr id="328" name="Google Shape;328;h6443ed75b54d21aa_4_64" title="McFadden ArtWorks.png"/>
          <p:cNvPicPr preferRelativeResize="0"/>
          <p:nvPr/>
        </p:nvPicPr>
        <p:blipFill>
          <a:blip r:embed="rId4">
            <a:alphaModFix/>
          </a:blip>
          <a:stretch>
            <a:fillRect/>
          </a:stretch>
        </p:blipFill>
        <p:spPr>
          <a:xfrm>
            <a:off x="4213100" y="1428776"/>
            <a:ext cx="1397194" cy="1955495"/>
          </a:xfrm>
          <a:prstGeom prst="rect">
            <a:avLst/>
          </a:prstGeom>
          <a:noFill/>
          <a:ln>
            <a:noFill/>
          </a:ln>
        </p:spPr>
      </p:pic>
      <p:pic>
        <p:nvPicPr>
          <p:cNvPr id="329" name="Google Shape;329;h6443ed75b54d21aa_4_64" title="McBride ArtWorks.png"/>
          <p:cNvPicPr preferRelativeResize="0"/>
          <p:nvPr/>
        </p:nvPicPr>
        <p:blipFill>
          <a:blip r:embed="rId5">
            <a:alphaModFix/>
          </a:blip>
          <a:stretch>
            <a:fillRect/>
          </a:stretch>
        </p:blipFill>
        <p:spPr>
          <a:xfrm>
            <a:off x="5779130" y="1428775"/>
            <a:ext cx="1351620" cy="1891670"/>
          </a:xfrm>
          <a:prstGeom prst="rect">
            <a:avLst/>
          </a:prstGeom>
          <a:noFill/>
          <a:ln>
            <a:noFill/>
          </a:ln>
        </p:spPr>
      </p:pic>
      <p:pic>
        <p:nvPicPr>
          <p:cNvPr id="330" name="Google Shape;330;h6443ed75b54d21aa_4_64" title="Screen Shot 2026-05-19 at 7.54.34 AM.png"/>
          <p:cNvPicPr preferRelativeResize="0"/>
          <p:nvPr/>
        </p:nvPicPr>
        <p:blipFill>
          <a:blip r:embed="rId6">
            <a:alphaModFix/>
          </a:blip>
          <a:stretch>
            <a:fillRect/>
          </a:stretch>
        </p:blipFill>
        <p:spPr>
          <a:xfrm>
            <a:off x="7276230" y="1434925"/>
            <a:ext cx="1351620" cy="1879367"/>
          </a:xfrm>
          <a:prstGeom prst="rect">
            <a:avLst/>
          </a:prstGeom>
          <a:noFill/>
          <a:ln>
            <a:noFill/>
          </a:ln>
        </p:spPr>
      </p:pic>
      <p:sp>
        <p:nvSpPr>
          <p:cNvPr id="331" name="Google Shape;331;h6443ed75b54d21aa_4_64"/>
          <p:cNvSpPr txBox="1"/>
          <p:nvPr/>
        </p:nvSpPr>
        <p:spPr>
          <a:xfrm>
            <a:off x="176650" y="3537475"/>
            <a:ext cx="8623500" cy="556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CA" sz="2100" b="1">
                <a:solidFill>
                  <a:schemeClr val="dk1"/>
                </a:solidFill>
              </a:rPr>
              <a:t>Other</a:t>
            </a:r>
            <a:r>
              <a:rPr lang="en-CA" sz="2000">
                <a:solidFill>
                  <a:schemeClr val="dk1"/>
                </a:solidFill>
              </a:rPr>
              <a:t> </a:t>
            </a:r>
            <a:r>
              <a:rPr lang="en-CA" sz="2100" b="1">
                <a:solidFill>
                  <a:schemeClr val="dk1"/>
                </a:solidFill>
              </a:rPr>
              <a:t>Workshops for Parents</a:t>
            </a:r>
            <a:endParaRPr sz="2000">
              <a:solidFill>
                <a:schemeClr val="dk1"/>
              </a:solidFill>
            </a:endParaRPr>
          </a:p>
          <a:p>
            <a:pPr marL="457200" marR="0" lvl="0" indent="-336550" algn="l" rtl="0">
              <a:lnSpc>
                <a:spcPct val="100000"/>
              </a:lnSpc>
              <a:spcBef>
                <a:spcPts val="0"/>
              </a:spcBef>
              <a:spcAft>
                <a:spcPts val="0"/>
              </a:spcAft>
              <a:buClr>
                <a:schemeClr val="dk1"/>
              </a:buClr>
              <a:buSzPts val="1700"/>
              <a:buChar char="●"/>
            </a:pPr>
            <a:r>
              <a:rPr lang="en-CA" sz="1700">
                <a:solidFill>
                  <a:schemeClr val="dk1"/>
                </a:solidFill>
              </a:rPr>
              <a:t>May 20, 2026: VSB SACY Presentation on Youth Substance Use Prevention (Hayden Averill)</a:t>
            </a:r>
            <a:endParaRPr sz="1700">
              <a:solidFill>
                <a:schemeClr val="dk1"/>
              </a:solidFill>
            </a:endParaRPr>
          </a:p>
          <a:p>
            <a:pPr marL="457200" marR="0" lvl="0" indent="-336550" algn="l" rtl="0">
              <a:lnSpc>
                <a:spcPct val="100000"/>
              </a:lnSpc>
              <a:spcBef>
                <a:spcPts val="0"/>
              </a:spcBef>
              <a:spcAft>
                <a:spcPts val="0"/>
              </a:spcAft>
              <a:buClr>
                <a:schemeClr val="dk1"/>
              </a:buClr>
              <a:buSzPts val="1700"/>
              <a:buChar char="●"/>
            </a:pPr>
            <a:r>
              <a:rPr lang="en-CA" sz="1700">
                <a:solidFill>
                  <a:schemeClr val="dk1"/>
                </a:solidFill>
              </a:rPr>
              <a:t>June 11, 2026: SACY "Building Bridges" Caregiver Workshop (Tupper Secondary)</a:t>
            </a:r>
            <a:endParaRPr sz="1700">
              <a:solidFill>
                <a:schemeClr val="lt2"/>
              </a:solidFill>
            </a:endParaRPr>
          </a:p>
        </p:txBody>
      </p:sp>
      <p:sp>
        <p:nvSpPr>
          <p:cNvPr id="332" name="Google Shape;332;h6443ed75b54d21aa_4_64"/>
          <p:cNvSpPr txBox="1"/>
          <p:nvPr/>
        </p:nvSpPr>
        <p:spPr>
          <a:xfrm>
            <a:off x="93925" y="958225"/>
            <a:ext cx="73227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CA" sz="2100" b="1">
                <a:solidFill>
                  <a:schemeClr val="dk1"/>
                </a:solidFill>
              </a:rPr>
              <a:t>2026 Art Works Speaker Series </a:t>
            </a:r>
            <a:r>
              <a:rPr lang="en-CA" sz="2800" b="1">
                <a:solidFill>
                  <a:schemeClr val="dk1"/>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a:t>
            </a:r>
            <a:r>
              <a:rPr lang="en-CA" sz="2200" b="1">
                <a:solidFill>
                  <a:schemeClr val="dk1"/>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Juli and Michelle</a:t>
            </a:r>
            <a:r>
              <a:rPr lang="en-CA" sz="2800" b="1">
                <a:solidFill>
                  <a:schemeClr val="dk1"/>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a:t>
            </a:r>
            <a:endParaRPr sz="2800" b="1">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336"/>
        <p:cNvGrpSpPr/>
        <p:nvPr/>
      </p:nvGrpSpPr>
      <p:grpSpPr>
        <a:xfrm>
          <a:off x="0" y="0"/>
          <a:ext cx="0" cy="0"/>
          <a:chOff x="0" y="0"/>
          <a:chExt cx="0" cy="0"/>
        </a:xfrm>
      </p:grpSpPr>
      <p:sp>
        <p:nvSpPr>
          <p:cNvPr id="337" name="Google Shape;337;h6443ed75b54d21aa_4_134"/>
          <p:cNvSpPr txBox="1"/>
          <p:nvPr/>
        </p:nvSpPr>
        <p:spPr>
          <a:xfrm>
            <a:off x="592725" y="296350"/>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38" name="Google Shape;338;h6443ed75b54d21aa_4_134"/>
          <p:cNvSpPr txBox="1"/>
          <p:nvPr/>
        </p:nvSpPr>
        <p:spPr>
          <a:xfrm>
            <a:off x="586475" y="345625"/>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39" name="Google Shape;339;h6443ed75b54d21aa_4_134"/>
          <p:cNvSpPr txBox="1"/>
          <p:nvPr/>
        </p:nvSpPr>
        <p:spPr>
          <a:xfrm>
            <a:off x="321050" y="184000"/>
            <a:ext cx="87000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CA" sz="1600" b="1">
                <a:solidFill>
                  <a:schemeClr val="dk1"/>
                </a:solidFill>
              </a:rPr>
              <a:t>FOR PARENTS — ENGAGEMENT &amp; SOCIAL CONNECTION</a:t>
            </a:r>
            <a:endParaRPr sz="1600" b="1">
              <a:solidFill>
                <a:schemeClr val="dk1"/>
              </a:solidFill>
            </a:endParaRPr>
          </a:p>
          <a:p>
            <a:pPr marL="0" marR="0" lvl="0" indent="0" algn="l" rtl="0">
              <a:lnSpc>
                <a:spcPct val="100000"/>
              </a:lnSpc>
              <a:spcBef>
                <a:spcPts val="0"/>
              </a:spcBef>
              <a:spcAft>
                <a:spcPts val="0"/>
              </a:spcAft>
              <a:buNone/>
            </a:pPr>
            <a:r>
              <a:rPr lang="en-CA" sz="1600" b="1">
                <a:solidFill>
                  <a:schemeClr val="dk1"/>
                </a:solidFill>
              </a:rPr>
              <a:t>Wellness &amp; Community Building - Nora Ng with the help of other PAC members</a:t>
            </a:r>
            <a:endParaRPr sz="1600" b="1">
              <a:solidFill>
                <a:schemeClr val="dk1"/>
              </a:solidFill>
            </a:endParaRPr>
          </a:p>
        </p:txBody>
      </p:sp>
      <p:sp>
        <p:nvSpPr>
          <p:cNvPr id="340" name="Google Shape;340;h6443ed75b54d21aa_4_134"/>
          <p:cNvSpPr txBox="1"/>
          <p:nvPr/>
        </p:nvSpPr>
        <p:spPr>
          <a:xfrm>
            <a:off x="472125" y="861100"/>
            <a:ext cx="7113300" cy="4189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400"/>
              </a:spcBef>
              <a:spcAft>
                <a:spcPts val="0"/>
              </a:spcAft>
              <a:buNone/>
            </a:pPr>
            <a:r>
              <a:rPr lang="en-CA" sz="1600" b="1">
                <a:solidFill>
                  <a:schemeClr val="dk1"/>
                </a:solidFill>
              </a:rPr>
              <a:t>Recreation &amp; Wellness</a:t>
            </a:r>
            <a:endParaRPr sz="1600" b="1">
              <a:solidFill>
                <a:schemeClr val="dk1"/>
              </a:solidFill>
            </a:endParaRPr>
          </a:p>
          <a:p>
            <a:pPr marL="457200" lvl="0" indent="-317500" algn="l" rtl="0">
              <a:lnSpc>
                <a:spcPct val="115000"/>
              </a:lnSpc>
              <a:spcBef>
                <a:spcPts val="1200"/>
              </a:spcBef>
              <a:spcAft>
                <a:spcPts val="0"/>
              </a:spcAft>
              <a:buClr>
                <a:schemeClr val="dk1"/>
              </a:buClr>
              <a:buSzPts val="1400"/>
              <a:buChar char="●"/>
            </a:pPr>
            <a:r>
              <a:rPr lang="en-CA">
                <a:solidFill>
                  <a:schemeClr val="dk1"/>
                </a:solidFill>
              </a:rPr>
              <a:t>Thursday Parent Walking Group: Weekly at 9:00 AM</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en-CA">
                <a:solidFill>
                  <a:schemeClr val="dk1"/>
                </a:solidFill>
              </a:rPr>
              <a:t>Sun Run Training Group: Weekly running/walking sessions before Sun Run</a:t>
            </a:r>
            <a:endParaRPr>
              <a:solidFill>
                <a:schemeClr val="dk1"/>
              </a:solidFill>
            </a:endParaRPr>
          </a:p>
          <a:p>
            <a:pPr marL="0" lvl="0" indent="0" algn="l" rtl="0">
              <a:lnSpc>
                <a:spcPct val="115000"/>
              </a:lnSpc>
              <a:spcBef>
                <a:spcPts val="1200"/>
              </a:spcBef>
              <a:spcAft>
                <a:spcPts val="0"/>
              </a:spcAft>
              <a:buNone/>
            </a:pPr>
            <a:r>
              <a:rPr lang="en-CA" sz="1600" b="1">
                <a:solidFill>
                  <a:schemeClr val="dk1"/>
                </a:solidFill>
              </a:rPr>
              <a:t>Community Gatherings &amp; Social Events</a:t>
            </a:r>
            <a:endParaRPr sz="1600" b="1">
              <a:solidFill>
                <a:schemeClr val="dk1"/>
              </a:solidFill>
            </a:endParaRPr>
          </a:p>
          <a:p>
            <a:pPr marL="457200" lvl="0" indent="-311150" algn="l" rtl="0">
              <a:lnSpc>
                <a:spcPct val="115000"/>
              </a:lnSpc>
              <a:spcBef>
                <a:spcPts val="1200"/>
              </a:spcBef>
              <a:spcAft>
                <a:spcPts val="0"/>
              </a:spcAft>
              <a:buClr>
                <a:schemeClr val="dk1"/>
              </a:buClr>
              <a:buSzPts val="1300"/>
              <a:buChar char="●"/>
            </a:pPr>
            <a:r>
              <a:rPr lang="en-CA" sz="1300">
                <a:solidFill>
                  <a:schemeClr val="dk1"/>
                </a:solidFill>
              </a:rPr>
              <a:t>February 19, 2026: Lunar New Year Dim Sum Lunch</a:t>
            </a:r>
            <a:endParaRPr sz="1300">
              <a:solidFill>
                <a:schemeClr val="dk1"/>
              </a:solidFill>
            </a:endParaRPr>
          </a:p>
          <a:p>
            <a:pPr marL="457200" lvl="0" indent="-311150" algn="l" rtl="0">
              <a:lnSpc>
                <a:spcPct val="115000"/>
              </a:lnSpc>
              <a:spcBef>
                <a:spcPts val="0"/>
              </a:spcBef>
              <a:spcAft>
                <a:spcPts val="0"/>
              </a:spcAft>
              <a:buClr>
                <a:schemeClr val="dk1"/>
              </a:buClr>
              <a:buSzPts val="1300"/>
              <a:buChar char="●"/>
            </a:pPr>
            <a:r>
              <a:rPr lang="en-CA" sz="1300">
                <a:solidFill>
                  <a:schemeClr val="dk1"/>
                </a:solidFill>
              </a:rPr>
              <a:t>February 25, 2026: "A Glimpse of Lord Byng" Parent School Tour</a:t>
            </a:r>
            <a:endParaRPr sz="1300">
              <a:solidFill>
                <a:schemeClr val="dk1"/>
              </a:solidFill>
            </a:endParaRPr>
          </a:p>
          <a:p>
            <a:pPr marL="457200" lvl="0" indent="-311150" algn="l" rtl="0">
              <a:lnSpc>
                <a:spcPct val="115000"/>
              </a:lnSpc>
              <a:spcBef>
                <a:spcPts val="0"/>
              </a:spcBef>
              <a:spcAft>
                <a:spcPts val="0"/>
              </a:spcAft>
              <a:buClr>
                <a:schemeClr val="dk1"/>
              </a:buClr>
              <a:buSzPts val="1300"/>
              <a:buChar char="●"/>
            </a:pPr>
            <a:r>
              <a:rPr lang="en-CA" sz="1300">
                <a:solidFill>
                  <a:schemeClr val="dk1"/>
                </a:solidFill>
              </a:rPr>
              <a:t>June 4, 2026: Year-End Parent Dim Sum Lunch</a:t>
            </a:r>
            <a:endParaRPr sz="1300">
              <a:solidFill>
                <a:schemeClr val="dk1"/>
              </a:solidFill>
            </a:endParaRPr>
          </a:p>
          <a:p>
            <a:pPr marL="457200" lvl="0" indent="-311150" algn="l" rtl="0">
              <a:lnSpc>
                <a:spcPct val="115000"/>
              </a:lnSpc>
              <a:spcBef>
                <a:spcPts val="0"/>
              </a:spcBef>
              <a:spcAft>
                <a:spcPts val="0"/>
              </a:spcAft>
              <a:buClr>
                <a:schemeClr val="dk1"/>
              </a:buClr>
              <a:buSzPts val="1300"/>
              <a:buChar char="●"/>
            </a:pPr>
            <a:r>
              <a:rPr lang="en-CA" sz="1300">
                <a:solidFill>
                  <a:schemeClr val="dk1"/>
                </a:solidFill>
              </a:rPr>
              <a:t>June 12, 2026: Year-End Parent Coffee Social</a:t>
            </a:r>
            <a:endParaRPr sz="1300">
              <a:solidFill>
                <a:schemeClr val="dk1"/>
              </a:solidFill>
            </a:endParaRPr>
          </a:p>
          <a:p>
            <a:pPr marL="457200" lvl="0" indent="-317500" algn="l" rtl="0">
              <a:lnSpc>
                <a:spcPct val="115000"/>
              </a:lnSpc>
              <a:spcBef>
                <a:spcPts val="0"/>
              </a:spcBef>
              <a:spcAft>
                <a:spcPts val="0"/>
              </a:spcAft>
              <a:buClr>
                <a:schemeClr val="dk1"/>
              </a:buClr>
              <a:buSzPts val="1400"/>
              <a:buChar char="●"/>
            </a:pPr>
            <a:r>
              <a:rPr lang="en-CA">
                <a:solidFill>
                  <a:schemeClr val="dk1"/>
                </a:solidFill>
              </a:rPr>
              <a:t>September 18, 2026 Welcome Back PAC coffee meeting</a:t>
            </a:r>
            <a:endParaRPr b="1" i="1">
              <a:solidFill>
                <a:schemeClr val="dk1"/>
              </a:solidFill>
            </a:endParaRPr>
          </a:p>
          <a:p>
            <a:pPr marL="0" lvl="0" indent="0" algn="l" rtl="0">
              <a:spcBef>
                <a:spcPts val="1200"/>
              </a:spcBef>
              <a:spcAft>
                <a:spcPts val="0"/>
              </a:spcAft>
              <a:buNone/>
            </a:pPr>
            <a:r>
              <a:rPr lang="en-CA" sz="1600">
                <a:solidFill>
                  <a:schemeClr val="dk1"/>
                </a:solidFill>
              </a:rPr>
              <a:t>PAC website and PAC newsletter</a:t>
            </a:r>
            <a:endParaRPr sz="1600">
              <a:solidFill>
                <a:schemeClr val="dk1"/>
              </a:solidFill>
            </a:endParaRPr>
          </a:p>
          <a:p>
            <a:pPr marL="457200" lvl="0" indent="-317500" algn="l" rtl="0">
              <a:lnSpc>
                <a:spcPct val="115000"/>
              </a:lnSpc>
              <a:spcBef>
                <a:spcPts val="1200"/>
              </a:spcBef>
              <a:spcAft>
                <a:spcPts val="0"/>
              </a:spcAft>
              <a:buClr>
                <a:schemeClr val="dk1"/>
              </a:buClr>
              <a:buSzPts val="1400"/>
              <a:buChar char="●"/>
            </a:pPr>
            <a:r>
              <a:rPr lang="en-CA">
                <a:solidFill>
                  <a:schemeClr val="dk1"/>
                </a:solidFill>
              </a:rPr>
              <a:t>Jenny Xu updating and maintaining PAC website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CA">
                <a:solidFill>
                  <a:schemeClr val="dk1"/>
                </a:solidFill>
              </a:rPr>
              <a:t>Su-Jin (and others) prepare PAC newsletters</a:t>
            </a:r>
            <a:endParaRPr sz="1600">
              <a:solidFill>
                <a:schemeClr val="dk1"/>
              </a:solidFill>
            </a:endParaRPr>
          </a:p>
        </p:txBody>
      </p:sp>
      <p:sp>
        <p:nvSpPr>
          <p:cNvPr id="341" name="Google Shape;341;h6443ed75b54d21aa_4_1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19</a:t>
            </a:fld>
            <a:endParaRPr/>
          </a:p>
        </p:txBody>
      </p:sp>
      <p:pic>
        <p:nvPicPr>
          <p:cNvPr id="342" name="Google Shape;342;h6443ed75b54d21aa_4_134" title="Screenshot 2025-09-17 at 6.22.16 PM.png"/>
          <p:cNvPicPr preferRelativeResize="0"/>
          <p:nvPr/>
        </p:nvPicPr>
        <p:blipFill rotWithShape="1">
          <a:blip r:embed="rId3">
            <a:alphaModFix/>
          </a:blip>
          <a:srcRect/>
          <a:stretch/>
        </p:blipFill>
        <p:spPr>
          <a:xfrm>
            <a:off x="7322775" y="2282723"/>
            <a:ext cx="1303125" cy="1242000"/>
          </a:xfrm>
          <a:prstGeom prst="rect">
            <a:avLst/>
          </a:prstGeom>
          <a:noFill/>
          <a:ln>
            <a:noFill/>
          </a:ln>
        </p:spPr>
      </p:pic>
      <p:sp>
        <p:nvSpPr>
          <p:cNvPr id="343" name="Google Shape;343;h6443ed75b54d21aa_4_134"/>
          <p:cNvSpPr txBox="1"/>
          <p:nvPr/>
        </p:nvSpPr>
        <p:spPr>
          <a:xfrm>
            <a:off x="7203888" y="1002025"/>
            <a:ext cx="1675200" cy="1212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CA" sz="1500" i="1">
                <a:solidFill>
                  <a:schemeClr val="dk1"/>
                </a:solidFill>
              </a:rPr>
              <a:t>Join WhatsApp with Nora by scanning the code below. </a:t>
            </a:r>
            <a:endParaRPr sz="1800" i="1">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347"/>
        <p:cNvGrpSpPr/>
        <p:nvPr/>
      </p:nvGrpSpPr>
      <p:grpSpPr>
        <a:xfrm>
          <a:off x="0" y="0"/>
          <a:ext cx="0" cy="0"/>
          <a:chOff x="0" y="0"/>
          <a:chExt cx="0" cy="0"/>
        </a:xfrm>
      </p:grpSpPr>
      <p:sp>
        <p:nvSpPr>
          <p:cNvPr id="348" name="Google Shape;348;g3fbcb8f1bca_5_9"/>
          <p:cNvSpPr txBox="1"/>
          <p:nvPr/>
        </p:nvSpPr>
        <p:spPr>
          <a:xfrm>
            <a:off x="592725" y="296350"/>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49" name="Google Shape;349;g3fbcb8f1bca_5_9"/>
          <p:cNvSpPr txBox="1"/>
          <p:nvPr/>
        </p:nvSpPr>
        <p:spPr>
          <a:xfrm>
            <a:off x="586475" y="345625"/>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50" name="Google Shape;350;g3fbcb8f1bca_5_9"/>
          <p:cNvSpPr txBox="1"/>
          <p:nvPr/>
        </p:nvSpPr>
        <p:spPr>
          <a:xfrm>
            <a:off x="321050" y="184000"/>
            <a:ext cx="81132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CA" sz="2100" b="1">
                <a:solidFill>
                  <a:schemeClr val="dk1"/>
                </a:solidFill>
              </a:rPr>
              <a:t>WORKING WITH STAFF &amp; STUDENTS</a:t>
            </a:r>
            <a:endParaRPr sz="2500" b="1">
              <a:solidFill>
                <a:schemeClr val="dk1"/>
              </a:solidFill>
            </a:endParaRPr>
          </a:p>
        </p:txBody>
      </p:sp>
      <p:sp>
        <p:nvSpPr>
          <p:cNvPr id="351" name="Google Shape;351;g3fbcb8f1bca_5_9"/>
          <p:cNvSpPr txBox="1"/>
          <p:nvPr/>
        </p:nvSpPr>
        <p:spPr>
          <a:xfrm>
            <a:off x="515900" y="929463"/>
            <a:ext cx="8310300" cy="3434700"/>
          </a:xfrm>
          <a:prstGeom prst="rect">
            <a:avLst/>
          </a:prstGeom>
          <a:noFill/>
          <a:ln>
            <a:noFill/>
          </a:ln>
        </p:spPr>
        <p:txBody>
          <a:bodyPr spcFirstLastPara="1" wrap="square" lIns="91425" tIns="91425" rIns="91425" bIns="91425" anchor="t" anchorCtr="0">
            <a:noAutofit/>
          </a:bodyPr>
          <a:lstStyle/>
          <a:p>
            <a:pPr marL="457200" lvl="0" indent="-323850" algn="l" rtl="0">
              <a:lnSpc>
                <a:spcPct val="115000"/>
              </a:lnSpc>
              <a:spcBef>
                <a:spcPts val="1200"/>
              </a:spcBef>
              <a:spcAft>
                <a:spcPts val="0"/>
              </a:spcAft>
              <a:buClr>
                <a:schemeClr val="dk1"/>
              </a:buClr>
              <a:buSzPts val="1500"/>
              <a:buChar char="●"/>
            </a:pPr>
            <a:r>
              <a:rPr lang="en-CA" sz="1500" b="1">
                <a:solidFill>
                  <a:schemeClr val="dk1"/>
                </a:solidFill>
              </a:rPr>
              <a:t>Lord Byng Staff Appreciation Luncheon</a:t>
            </a:r>
            <a:r>
              <a:rPr lang="en-CA" sz="1500">
                <a:solidFill>
                  <a:schemeClr val="dk1"/>
                </a:solidFill>
              </a:rPr>
              <a:t>:</a:t>
            </a:r>
            <a:endParaRPr sz="1500">
              <a:solidFill>
                <a:schemeClr val="dk1"/>
              </a:solidFill>
            </a:endParaRPr>
          </a:p>
          <a:p>
            <a:pPr marL="914400" lvl="1" indent="-323850" algn="l" rtl="0">
              <a:lnSpc>
                <a:spcPct val="115000"/>
              </a:lnSpc>
              <a:spcBef>
                <a:spcPts val="0"/>
              </a:spcBef>
              <a:spcAft>
                <a:spcPts val="0"/>
              </a:spcAft>
              <a:buClr>
                <a:schemeClr val="dk1"/>
              </a:buClr>
              <a:buSzPts val="1500"/>
              <a:buChar char="○"/>
            </a:pPr>
            <a:r>
              <a:rPr lang="en-CA" sz="1500">
                <a:solidFill>
                  <a:schemeClr val="dk1"/>
                </a:solidFill>
              </a:rPr>
              <a:t>June 11, 2026 – Annual PAC luncheon serving ~120 staff members, featuring parent-contributed dishes, catering, a gift lucky draw, handwritten thank-you cards, and $25 gift cards for all staff.</a:t>
            </a:r>
            <a:endParaRPr sz="1500">
              <a:solidFill>
                <a:schemeClr val="dk1"/>
              </a:solidFill>
            </a:endParaRPr>
          </a:p>
          <a:p>
            <a:pPr marL="457200" lvl="0" indent="-323850" algn="l" rtl="0">
              <a:lnSpc>
                <a:spcPct val="115000"/>
              </a:lnSpc>
              <a:spcBef>
                <a:spcPts val="0"/>
              </a:spcBef>
              <a:spcAft>
                <a:spcPts val="0"/>
              </a:spcAft>
              <a:buClr>
                <a:schemeClr val="dk1"/>
              </a:buClr>
              <a:buSzPts val="1500"/>
              <a:buChar char="●"/>
            </a:pPr>
            <a:r>
              <a:rPr lang="en-CA" sz="1700" b="1">
                <a:solidFill>
                  <a:schemeClr val="dk1"/>
                </a:solidFill>
              </a:rPr>
              <a:t>Graduation &amp; Student Milestone Events </a:t>
            </a:r>
            <a:r>
              <a:rPr lang="en-CA" sz="1500" i="1">
                <a:solidFill>
                  <a:schemeClr val="dk1"/>
                </a:solidFill>
              </a:rPr>
              <a:t>(Led by PAC Grad Sub-Committee)</a:t>
            </a:r>
            <a:endParaRPr sz="1700" b="1">
              <a:solidFill>
                <a:schemeClr val="dk1"/>
              </a:solidFill>
            </a:endParaRPr>
          </a:p>
          <a:p>
            <a:pPr marL="0" lvl="0" indent="0" algn="l" rtl="0">
              <a:lnSpc>
                <a:spcPct val="115000"/>
              </a:lnSpc>
              <a:spcBef>
                <a:spcPts val="1200"/>
              </a:spcBef>
              <a:spcAft>
                <a:spcPts val="0"/>
              </a:spcAft>
              <a:buNone/>
            </a:pPr>
            <a:r>
              <a:rPr lang="en-CA" sz="1500" i="1">
                <a:solidFill>
                  <a:schemeClr val="dk1"/>
                </a:solidFill>
              </a:rPr>
              <a:t>Focus: Direct planning, fundraising, and execution of year-end celebrations for Grade 12 students by the PAC Grad Sub-Committee.</a:t>
            </a:r>
            <a:endParaRPr sz="1500" i="1">
              <a:solidFill>
                <a:schemeClr val="dk1"/>
              </a:solidFill>
            </a:endParaRPr>
          </a:p>
          <a:p>
            <a:pPr marL="914400" lvl="0" indent="-323850" algn="l" rtl="0">
              <a:lnSpc>
                <a:spcPct val="115000"/>
              </a:lnSpc>
              <a:spcBef>
                <a:spcPts val="1200"/>
              </a:spcBef>
              <a:spcAft>
                <a:spcPts val="0"/>
              </a:spcAft>
              <a:buClr>
                <a:schemeClr val="dk1"/>
              </a:buClr>
              <a:buSzPts val="1500"/>
              <a:buChar char="●"/>
            </a:pPr>
            <a:r>
              <a:rPr lang="en-CA" sz="1500" b="1">
                <a:solidFill>
                  <a:schemeClr val="dk1"/>
                </a:solidFill>
              </a:rPr>
              <a:t>Grad Fundraising Initiatives &amp; Bottle Drive</a:t>
            </a:r>
            <a:r>
              <a:rPr lang="en-CA" sz="1500">
                <a:solidFill>
                  <a:schemeClr val="dk1"/>
                </a:solidFill>
              </a:rPr>
              <a:t>: Launched January 26, 2026</a:t>
            </a:r>
            <a:endParaRPr sz="1500">
              <a:solidFill>
                <a:schemeClr val="dk1"/>
              </a:solidFill>
            </a:endParaRPr>
          </a:p>
          <a:p>
            <a:pPr marL="914400" lvl="0" indent="-323850" algn="l" rtl="0">
              <a:lnSpc>
                <a:spcPct val="115000"/>
              </a:lnSpc>
              <a:spcBef>
                <a:spcPts val="0"/>
              </a:spcBef>
              <a:spcAft>
                <a:spcPts val="0"/>
              </a:spcAft>
              <a:buClr>
                <a:schemeClr val="dk1"/>
              </a:buClr>
              <a:buSzPts val="1500"/>
              <a:buChar char="●"/>
            </a:pPr>
            <a:r>
              <a:rPr lang="en-CA" sz="1500" b="1">
                <a:solidFill>
                  <a:schemeClr val="dk1"/>
                </a:solidFill>
              </a:rPr>
              <a:t>Grad Dinner &amp; Dance</a:t>
            </a:r>
            <a:r>
              <a:rPr lang="en-CA" sz="1500">
                <a:solidFill>
                  <a:schemeClr val="dk1"/>
                </a:solidFill>
              </a:rPr>
              <a:t>: May 30, 2026 (Westin Bayshore)</a:t>
            </a:r>
            <a:endParaRPr sz="1500">
              <a:solidFill>
                <a:schemeClr val="dk1"/>
              </a:solidFill>
            </a:endParaRPr>
          </a:p>
          <a:p>
            <a:pPr marL="914400" lvl="0" indent="-323850" algn="l" rtl="0">
              <a:lnSpc>
                <a:spcPct val="115000"/>
              </a:lnSpc>
              <a:spcBef>
                <a:spcPts val="0"/>
              </a:spcBef>
              <a:spcAft>
                <a:spcPts val="0"/>
              </a:spcAft>
              <a:buClr>
                <a:schemeClr val="dk1"/>
              </a:buClr>
              <a:buSzPts val="1500"/>
              <a:buChar char="●"/>
            </a:pPr>
            <a:r>
              <a:rPr lang="en-CA" sz="1500" b="1">
                <a:solidFill>
                  <a:schemeClr val="dk1"/>
                </a:solidFill>
              </a:rPr>
              <a:t>Grad Prom</a:t>
            </a:r>
            <a:r>
              <a:rPr lang="en-CA" sz="1500">
                <a:solidFill>
                  <a:schemeClr val="dk1"/>
                </a:solidFill>
              </a:rPr>
              <a:t>: June 6, 2026 (Dockside Restaurant)</a:t>
            </a:r>
            <a:endParaRPr sz="1500">
              <a:solidFill>
                <a:schemeClr val="dk1"/>
              </a:solidFill>
            </a:endParaRPr>
          </a:p>
          <a:p>
            <a:pPr marL="914400" lvl="1" indent="-323850" algn="l" rtl="0">
              <a:lnSpc>
                <a:spcPct val="115000"/>
              </a:lnSpc>
              <a:spcBef>
                <a:spcPts val="0"/>
              </a:spcBef>
              <a:spcAft>
                <a:spcPts val="0"/>
              </a:spcAft>
              <a:buClr>
                <a:schemeClr val="dk1"/>
              </a:buClr>
              <a:buSzPts val="1500"/>
              <a:buChar char="○"/>
            </a:pPr>
            <a:r>
              <a:rPr lang="en-CA" sz="1500" b="1">
                <a:solidFill>
                  <a:schemeClr val="dk1"/>
                </a:solidFill>
              </a:rPr>
              <a:t>Organized by school: Commencement Ceremony</a:t>
            </a:r>
            <a:r>
              <a:rPr lang="en-CA" sz="1500">
                <a:solidFill>
                  <a:schemeClr val="dk1"/>
                </a:solidFill>
              </a:rPr>
              <a:t>: June 5, 2026 (Chan Centre for the Performing Arts)</a:t>
            </a:r>
            <a:endParaRPr sz="2300">
              <a:solidFill>
                <a:schemeClr val="dk1"/>
              </a:solidFill>
            </a:endParaRPr>
          </a:p>
        </p:txBody>
      </p:sp>
      <p:sp>
        <p:nvSpPr>
          <p:cNvPr id="352" name="Google Shape;352;g3fbcb8f1bca_5_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356"/>
        <p:cNvGrpSpPr/>
        <p:nvPr/>
      </p:nvGrpSpPr>
      <p:grpSpPr>
        <a:xfrm>
          <a:off x="0" y="0"/>
          <a:ext cx="0" cy="0"/>
          <a:chOff x="0" y="0"/>
          <a:chExt cx="0" cy="0"/>
        </a:xfrm>
      </p:grpSpPr>
      <p:sp>
        <p:nvSpPr>
          <p:cNvPr id="357" name="Google Shape;357;p16"/>
          <p:cNvSpPr txBox="1"/>
          <p:nvPr/>
        </p:nvSpPr>
        <p:spPr>
          <a:xfrm>
            <a:off x="592725" y="296350"/>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58" name="Google Shape;358;p16"/>
          <p:cNvSpPr txBox="1"/>
          <p:nvPr/>
        </p:nvSpPr>
        <p:spPr>
          <a:xfrm>
            <a:off x="586475" y="345625"/>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59" name="Google Shape;359;p16"/>
          <p:cNvSpPr txBox="1"/>
          <p:nvPr/>
        </p:nvSpPr>
        <p:spPr>
          <a:xfrm>
            <a:off x="321050" y="184000"/>
            <a:ext cx="81132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CA" sz="3000" b="1" i="0" u="none" strike="noStrike" cap="none">
                <a:solidFill>
                  <a:schemeClr val="dk1"/>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PAC 2025-2026 Overview </a:t>
            </a:r>
            <a:endParaRPr sz="3000" b="1" i="0" u="none" strike="noStrike" cap="none">
              <a:solidFill>
                <a:schemeClr val="dk1"/>
              </a:solidFill>
              <a:latin typeface="Arial"/>
              <a:ea typeface="Arial"/>
              <a:cs typeface="Arial"/>
              <a:sym typeface="Arial"/>
            </a:endParaRPr>
          </a:p>
        </p:txBody>
      </p:sp>
      <p:sp>
        <p:nvSpPr>
          <p:cNvPr id="360" name="Google Shape;360;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CA"/>
              <a:t>21</a:t>
            </a:fld>
            <a:endParaRPr/>
          </a:p>
        </p:txBody>
      </p:sp>
      <p:pic>
        <p:nvPicPr>
          <p:cNvPr id="361" name="Google Shape;361;p16" title="Screen Shot 2025-09-14 at 1.39.34 PM.png"/>
          <p:cNvPicPr preferRelativeResize="0"/>
          <p:nvPr/>
        </p:nvPicPr>
        <p:blipFill rotWithShape="1">
          <a:blip r:embed="rId3">
            <a:alphaModFix/>
          </a:blip>
          <a:srcRect/>
          <a:stretch/>
        </p:blipFill>
        <p:spPr>
          <a:xfrm>
            <a:off x="1036038" y="933825"/>
            <a:ext cx="6683235" cy="40081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365"/>
        <p:cNvGrpSpPr/>
        <p:nvPr/>
      </p:nvGrpSpPr>
      <p:grpSpPr>
        <a:xfrm>
          <a:off x="0" y="0"/>
          <a:ext cx="0" cy="0"/>
          <a:chOff x="0" y="0"/>
          <a:chExt cx="0" cy="0"/>
        </a:xfrm>
      </p:grpSpPr>
      <p:sp>
        <p:nvSpPr>
          <p:cNvPr id="366" name="Google Shape;366;p17"/>
          <p:cNvSpPr txBox="1"/>
          <p:nvPr/>
        </p:nvSpPr>
        <p:spPr>
          <a:xfrm>
            <a:off x="592725" y="296350"/>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67" name="Google Shape;367;p17"/>
          <p:cNvSpPr txBox="1"/>
          <p:nvPr/>
        </p:nvSpPr>
        <p:spPr>
          <a:xfrm>
            <a:off x="586475" y="345625"/>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68" name="Google Shape;368;p17"/>
          <p:cNvSpPr txBox="1"/>
          <p:nvPr/>
        </p:nvSpPr>
        <p:spPr>
          <a:xfrm>
            <a:off x="873316" y="-55588"/>
            <a:ext cx="86670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CA" sz="3000" b="1" i="0" u="none" strike="noStrike" cap="none">
                <a:solidFill>
                  <a:schemeClr val="dk1"/>
                </a:solidFill>
                <a:latin typeface="Arial"/>
                <a:ea typeface="Arial"/>
                <a:cs typeface="Arial"/>
                <a:sym typeface="Arial"/>
              </a:rPr>
              <a:t>Treasurer’s Report — Sept. 19, 2026 </a:t>
            </a:r>
            <a:endParaRPr sz="3000" b="1" i="0" u="none" strike="noStrike" cap="none">
              <a:solidFill>
                <a:schemeClr val="dk1"/>
              </a:solidFill>
              <a:latin typeface="Arial"/>
              <a:ea typeface="Arial"/>
              <a:cs typeface="Arial"/>
              <a:sym typeface="Arial"/>
            </a:endParaRPr>
          </a:p>
        </p:txBody>
      </p:sp>
      <p:sp>
        <p:nvSpPr>
          <p:cNvPr id="369" name="Google Shape;369;p17"/>
          <p:cNvSpPr txBox="1"/>
          <p:nvPr/>
        </p:nvSpPr>
        <p:spPr>
          <a:xfrm>
            <a:off x="873316" y="590912"/>
            <a:ext cx="3425850" cy="2215961"/>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A. Opening Balances</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Account Opening Balance（Last meeting May 18th）</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General Account $4846.32</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Grad Account          $3809.41</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Gaming Account $30577.30</a:t>
            </a:r>
            <a:endParaRPr/>
          </a:p>
          <a:p>
            <a:pPr marL="0" marR="0" lvl="0" indent="0" algn="l" rtl="0">
              <a:lnSpc>
                <a:spcPct val="100000"/>
              </a:lnSpc>
              <a:spcBef>
                <a:spcPts val="0"/>
              </a:spcBef>
              <a:spcAft>
                <a:spcPts val="0"/>
              </a:spcAft>
              <a:buNone/>
            </a:pPr>
            <a:br>
              <a:rPr lang="en-CA" sz="1400" b="0" i="0" u="none" strike="noStrike" cap="none">
                <a:solidFill>
                  <a:schemeClr val="dk1"/>
                </a:solidFill>
                <a:latin typeface="Arial"/>
                <a:ea typeface="Arial"/>
                <a:cs typeface="Arial"/>
                <a:sym typeface="Arial"/>
              </a:rPr>
            </a:b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strike="noStrike" cap="none">
              <a:solidFill>
                <a:schemeClr val="dk1"/>
              </a:solidFill>
              <a:latin typeface="Arial"/>
              <a:ea typeface="Arial"/>
              <a:cs typeface="Arial"/>
              <a:sym typeface="Arial"/>
            </a:endParaRPr>
          </a:p>
        </p:txBody>
      </p:sp>
      <p:sp>
        <p:nvSpPr>
          <p:cNvPr id="370" name="Google Shape;370;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22</a:t>
            </a:fld>
            <a:endParaRPr/>
          </a:p>
        </p:txBody>
      </p:sp>
      <p:sp>
        <p:nvSpPr>
          <p:cNvPr id="371" name="Google Shape;371;p17"/>
          <p:cNvSpPr txBox="1"/>
          <p:nvPr/>
        </p:nvSpPr>
        <p:spPr>
          <a:xfrm>
            <a:off x="4561157" y="590912"/>
            <a:ext cx="4572000" cy="418576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B. Income and expense</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General Account:</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Credit: </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$5908 Staff Appreciation Lunch donation into General Account</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Debit:</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$4680.95 Staff Appreciation Lunch reimbursement from General Account</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$416.76 Wix service from General Account</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$100 BCCPAC from General Account</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$9 E-transfer service fee</a:t>
            </a:r>
            <a:endParaRPr/>
          </a:p>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Grad Account:</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Debit: </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$ 1,856.86, last reimbursement</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$0.9 E-transfer service fee</a:t>
            </a:r>
            <a:br>
              <a:rPr lang="en-CA" sz="1400" b="0" i="0" u="none" strike="noStrike" cap="none">
                <a:solidFill>
                  <a:schemeClr val="dk1"/>
                </a:solidFill>
                <a:latin typeface="Arial"/>
                <a:ea typeface="Arial"/>
                <a:cs typeface="Arial"/>
                <a:sym typeface="Arial"/>
              </a:rPr>
            </a:b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Gaming Account:</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Plan to debit: $24,130.44 to school soon</a:t>
            </a:r>
            <a:endParaRPr/>
          </a:p>
        </p:txBody>
      </p:sp>
      <p:sp>
        <p:nvSpPr>
          <p:cNvPr id="372" name="Google Shape;372;p17"/>
          <p:cNvSpPr txBox="1"/>
          <p:nvPr/>
        </p:nvSpPr>
        <p:spPr>
          <a:xfrm>
            <a:off x="969264" y="2960791"/>
            <a:ext cx="4773168" cy="18158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br>
              <a:rPr lang="en-CA" sz="1400" b="0" i="0" u="none" strike="noStrike" cap="none">
                <a:solidFill>
                  <a:schemeClr val="dk1"/>
                </a:solidFill>
                <a:latin typeface="Arial"/>
                <a:ea typeface="Arial"/>
                <a:cs typeface="Arial"/>
                <a:sym typeface="Arial"/>
              </a:rPr>
            </a:b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CA" sz="1400" b="0" i="0" u="none" strike="noStrike" cap="none">
                <a:solidFill>
                  <a:schemeClr val="dk1"/>
                </a:solidFill>
                <a:latin typeface="Arial"/>
                <a:ea typeface="Arial"/>
                <a:cs typeface="Arial"/>
                <a:sym typeface="Arial"/>
              </a:rPr>
              <a:t>C. Closing Balances</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CA" sz="1400" b="0" i="0" u="none" strike="noStrike" cap="none">
                <a:solidFill>
                  <a:schemeClr val="dk1"/>
                </a:solidFill>
                <a:latin typeface="Arial"/>
                <a:ea typeface="Arial"/>
                <a:cs typeface="Arial"/>
                <a:sym typeface="Arial"/>
              </a:rPr>
              <a:t>Calculated for each account:</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CA" sz="1400" b="0" i="0" u="none" strike="noStrike" cap="none">
                <a:solidFill>
                  <a:schemeClr val="dk1"/>
                </a:solidFill>
                <a:latin typeface="Arial"/>
                <a:ea typeface="Arial"/>
                <a:cs typeface="Arial"/>
                <a:sym typeface="Arial"/>
              </a:rPr>
              <a:t>Account Closing Balance (Sept. 18th)</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CA" sz="1400" b="0" i="0" u="none" strike="noStrike" cap="none">
                <a:solidFill>
                  <a:schemeClr val="dk1"/>
                </a:solidFill>
                <a:latin typeface="Arial"/>
                <a:ea typeface="Arial"/>
                <a:cs typeface="Arial"/>
                <a:sym typeface="Arial"/>
              </a:rPr>
              <a:t>General Account $5634.78</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CA" sz="1400" b="0" i="0" u="none" strike="noStrike" cap="none">
                <a:solidFill>
                  <a:schemeClr val="dk1"/>
                </a:solidFill>
                <a:latin typeface="Arial"/>
                <a:ea typeface="Arial"/>
                <a:cs typeface="Arial"/>
                <a:sym typeface="Arial"/>
              </a:rPr>
              <a:t>Grad Account          $1951.65</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CA" sz="1400" b="0" i="0" u="none" strike="noStrike" cap="none">
                <a:solidFill>
                  <a:schemeClr val="dk1"/>
                </a:solidFill>
                <a:latin typeface="Arial"/>
                <a:ea typeface="Arial"/>
                <a:cs typeface="Arial"/>
                <a:sym typeface="Arial"/>
              </a:rPr>
              <a:t>Gaming Account $30577.30</a:t>
            </a:r>
            <a:endParaRPr sz="1725" b="0" i="0" u="none" strike="noStrike" cap="none">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71"/>
                                        </p:tgtEl>
                                        <p:attrNameLst>
                                          <p:attrName>style.visibility</p:attrName>
                                        </p:attrNameLst>
                                      </p:cBhvr>
                                      <p:to>
                                        <p:strVal val="visible"/>
                                      </p:to>
                                    </p:set>
                                    <p:anim calcmode="lin" valueType="num">
                                      <p:cBhvr additive="base">
                                        <p:cTn id="11" dur="500"/>
                                        <p:tgtEl>
                                          <p:spTgt spid="371"/>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376"/>
        <p:cNvGrpSpPr/>
        <p:nvPr/>
      </p:nvGrpSpPr>
      <p:grpSpPr>
        <a:xfrm>
          <a:off x="0" y="0"/>
          <a:ext cx="0" cy="0"/>
          <a:chOff x="0" y="0"/>
          <a:chExt cx="0" cy="0"/>
        </a:xfrm>
      </p:grpSpPr>
      <p:sp>
        <p:nvSpPr>
          <p:cNvPr id="377" name="Google Shape;377;p18"/>
          <p:cNvSpPr txBox="1"/>
          <p:nvPr/>
        </p:nvSpPr>
        <p:spPr>
          <a:xfrm>
            <a:off x="592725" y="296350"/>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78" name="Google Shape;378;p18"/>
          <p:cNvSpPr txBox="1"/>
          <p:nvPr/>
        </p:nvSpPr>
        <p:spPr>
          <a:xfrm>
            <a:off x="586475" y="345625"/>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79" name="Google Shape;379;p18"/>
          <p:cNvSpPr txBox="1"/>
          <p:nvPr/>
        </p:nvSpPr>
        <p:spPr>
          <a:xfrm>
            <a:off x="321050" y="184000"/>
            <a:ext cx="81132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CA" sz="3000" b="1" i="0" u="none" strike="noStrike" cap="none">
                <a:solidFill>
                  <a:schemeClr val="dk1"/>
                </a:solidFill>
                <a:latin typeface="Arial"/>
                <a:ea typeface="Arial"/>
                <a:cs typeface="Arial"/>
                <a:sym typeface="Arial"/>
              </a:rPr>
              <a:t>Wednesday Walks - Nora Ng</a:t>
            </a:r>
            <a:endParaRPr sz="3000" b="1" i="0" u="none" strike="noStrike" cap="none">
              <a:solidFill>
                <a:schemeClr val="dk1"/>
              </a:solidFill>
              <a:latin typeface="Arial"/>
              <a:ea typeface="Arial"/>
              <a:cs typeface="Arial"/>
              <a:sym typeface="Arial"/>
            </a:endParaRPr>
          </a:p>
        </p:txBody>
      </p:sp>
      <p:pic>
        <p:nvPicPr>
          <p:cNvPr id="380" name="Google Shape;380;p18" title="Screen Shot 2025-09-15 at 10.32.31 PM.png"/>
          <p:cNvPicPr preferRelativeResize="0"/>
          <p:nvPr/>
        </p:nvPicPr>
        <p:blipFill rotWithShape="1">
          <a:blip r:embed="rId3">
            <a:alphaModFix/>
          </a:blip>
          <a:srcRect t="5078" r="2648"/>
          <a:stretch/>
        </p:blipFill>
        <p:spPr>
          <a:xfrm>
            <a:off x="1061475" y="963550"/>
            <a:ext cx="6778599" cy="3718526"/>
          </a:xfrm>
          <a:prstGeom prst="rect">
            <a:avLst/>
          </a:prstGeom>
          <a:noFill/>
          <a:ln>
            <a:noFill/>
          </a:ln>
        </p:spPr>
      </p:pic>
      <p:sp>
        <p:nvSpPr>
          <p:cNvPr id="381" name="Google Shape;381;p18"/>
          <p:cNvSpPr txBox="1"/>
          <p:nvPr/>
        </p:nvSpPr>
        <p:spPr>
          <a:xfrm>
            <a:off x="5577750" y="4682075"/>
            <a:ext cx="4953600" cy="384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CA" sz="1300" b="0" i="0" u="none" strike="noStrike" cap="none">
                <a:solidFill>
                  <a:schemeClr val="lt2"/>
                </a:solidFill>
                <a:latin typeface="Arial"/>
                <a:ea typeface="Arial"/>
                <a:cs typeface="Arial"/>
                <a:sym typeface="Arial"/>
              </a:rPr>
              <a:t>Image from ecotree.green</a:t>
            </a:r>
            <a:endParaRPr sz="1300" b="0" i="0" u="none" strike="noStrike" cap="none">
              <a:solidFill>
                <a:schemeClr val="lt2"/>
              </a:solidFill>
              <a:latin typeface="Arial"/>
              <a:ea typeface="Arial"/>
              <a:cs typeface="Arial"/>
              <a:sym typeface="Arial"/>
            </a:endParaRPr>
          </a:p>
        </p:txBody>
      </p:sp>
      <p:sp>
        <p:nvSpPr>
          <p:cNvPr id="382" name="Google Shape;382;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23</a:t>
            </a:fld>
            <a:endParaRPr/>
          </a:p>
        </p:txBody>
      </p:sp>
      <p:pic>
        <p:nvPicPr>
          <p:cNvPr id="383" name="Google Shape;383;p18" title="Screenshot 2025-09-17 at 6.22.16 PM.png"/>
          <p:cNvPicPr preferRelativeResize="0"/>
          <p:nvPr/>
        </p:nvPicPr>
        <p:blipFill rotWithShape="1">
          <a:blip r:embed="rId4">
            <a:alphaModFix/>
          </a:blip>
          <a:srcRect/>
          <a:stretch/>
        </p:blipFill>
        <p:spPr>
          <a:xfrm>
            <a:off x="6177650" y="184000"/>
            <a:ext cx="2584975" cy="24638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387"/>
        <p:cNvGrpSpPr/>
        <p:nvPr/>
      </p:nvGrpSpPr>
      <p:grpSpPr>
        <a:xfrm>
          <a:off x="0" y="0"/>
          <a:ext cx="0" cy="0"/>
          <a:chOff x="0" y="0"/>
          <a:chExt cx="0" cy="0"/>
        </a:xfrm>
      </p:grpSpPr>
      <p:sp>
        <p:nvSpPr>
          <p:cNvPr id="388" name="Google Shape;388;p19"/>
          <p:cNvSpPr txBox="1"/>
          <p:nvPr/>
        </p:nvSpPr>
        <p:spPr>
          <a:xfrm>
            <a:off x="592725" y="296350"/>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89" name="Google Shape;389;p19"/>
          <p:cNvSpPr txBox="1"/>
          <p:nvPr/>
        </p:nvSpPr>
        <p:spPr>
          <a:xfrm>
            <a:off x="586475" y="345625"/>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90" name="Google Shape;390;p19"/>
          <p:cNvSpPr txBox="1"/>
          <p:nvPr/>
        </p:nvSpPr>
        <p:spPr>
          <a:xfrm>
            <a:off x="321050" y="184000"/>
            <a:ext cx="8113200" cy="569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500"/>
              <a:buFont typeface="Arial"/>
              <a:buNone/>
            </a:pPr>
            <a:r>
              <a:rPr lang="en-CA" sz="2500" b="1" i="0" u="none" strike="noStrike" cap="none">
                <a:solidFill>
                  <a:schemeClr val="dk1"/>
                </a:solidFill>
                <a:latin typeface="Arial"/>
                <a:ea typeface="Arial"/>
                <a:cs typeface="Arial"/>
                <a:sym typeface="Arial"/>
              </a:rPr>
              <a:t>District PAC (DPAC)</a:t>
            </a:r>
            <a:r>
              <a:rPr lang="en-CA" sz="2500" b="0" i="0" u="none" strike="noStrike" cap="none">
                <a:solidFill>
                  <a:schemeClr val="dk1"/>
                </a:solidFill>
                <a:latin typeface="Calibri"/>
                <a:ea typeface="Calibri"/>
                <a:cs typeface="Calibri"/>
                <a:sym typeface="Calibri"/>
              </a:rPr>
              <a:t>区家委会信息更新</a:t>
            </a:r>
            <a:endParaRPr sz="2500" b="1" i="0" u="none" strike="noStrike" cap="none">
              <a:solidFill>
                <a:schemeClr val="dk1"/>
              </a:solidFill>
              <a:latin typeface="Arial"/>
              <a:ea typeface="Arial"/>
              <a:cs typeface="Arial"/>
              <a:sym typeface="Arial"/>
            </a:endParaRPr>
          </a:p>
        </p:txBody>
      </p:sp>
      <p:pic>
        <p:nvPicPr>
          <p:cNvPr id="391" name="Google Shape;391;p19" title="Screen Shot 2025-09-15 at 10.34.51 PM.png"/>
          <p:cNvPicPr preferRelativeResize="0"/>
          <p:nvPr/>
        </p:nvPicPr>
        <p:blipFill rotWithShape="1">
          <a:blip r:embed="rId3">
            <a:alphaModFix/>
          </a:blip>
          <a:srcRect/>
          <a:stretch/>
        </p:blipFill>
        <p:spPr>
          <a:xfrm>
            <a:off x="735413" y="898850"/>
            <a:ext cx="7284469" cy="4008201"/>
          </a:xfrm>
          <a:prstGeom prst="rect">
            <a:avLst/>
          </a:prstGeom>
          <a:noFill/>
          <a:ln>
            <a:noFill/>
          </a:ln>
        </p:spPr>
      </p:pic>
      <p:sp>
        <p:nvSpPr>
          <p:cNvPr id="392" name="Google Shape;392;p19"/>
          <p:cNvSpPr txBox="1"/>
          <p:nvPr/>
        </p:nvSpPr>
        <p:spPr>
          <a:xfrm>
            <a:off x="2377050" y="1011400"/>
            <a:ext cx="43899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CA" sz="1400" b="0" i="0" u="none" strike="noStrike" cap="none">
                <a:solidFill>
                  <a:srgbClr val="000000"/>
                </a:solidFill>
                <a:latin typeface="Arial"/>
                <a:ea typeface="Arial"/>
                <a:cs typeface="Arial"/>
                <a:sym typeface="Arial"/>
              </a:rPr>
              <a:t>https://www.vancouverdpac.org/about-us/</a:t>
            </a:r>
            <a:endParaRPr sz="1400" b="0" i="0" u="none" strike="noStrike" cap="none">
              <a:solidFill>
                <a:srgbClr val="000000"/>
              </a:solidFill>
              <a:latin typeface="Arial"/>
              <a:ea typeface="Arial"/>
              <a:cs typeface="Arial"/>
              <a:sym typeface="Arial"/>
            </a:endParaRPr>
          </a:p>
        </p:txBody>
      </p:sp>
      <p:sp>
        <p:nvSpPr>
          <p:cNvPr id="393" name="Google Shape;393;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397"/>
        <p:cNvGrpSpPr/>
        <p:nvPr/>
      </p:nvGrpSpPr>
      <p:grpSpPr>
        <a:xfrm>
          <a:off x="0" y="0"/>
          <a:ext cx="0" cy="0"/>
          <a:chOff x="0" y="0"/>
          <a:chExt cx="0" cy="0"/>
        </a:xfrm>
      </p:grpSpPr>
      <p:sp>
        <p:nvSpPr>
          <p:cNvPr id="398" name="Google Shape;398;p20"/>
          <p:cNvSpPr txBox="1">
            <a:spLocks noGrp="1"/>
          </p:cNvSpPr>
          <p:nvPr>
            <p:ph type="ctrTitle"/>
          </p:nvPr>
        </p:nvSpPr>
        <p:spPr>
          <a:xfrm>
            <a:off x="901075" y="147574"/>
            <a:ext cx="7425300" cy="10152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en-CA" sz="3500" b="1" i="0" u="none" strike="noStrike">
                <a:solidFill>
                  <a:srgbClr val="FFFFFF"/>
                </a:solidFill>
                <a:latin typeface="Calibri"/>
                <a:ea typeface="Calibri"/>
                <a:cs typeface="Calibri"/>
                <a:sym typeface="Calibri"/>
              </a:rPr>
              <a:t>DPAC Updates</a:t>
            </a:r>
            <a:br>
              <a:rPr lang="en-CA" sz="2300" b="0" i="0" u="none" strike="noStrike">
                <a:solidFill>
                  <a:srgbClr val="000000"/>
                </a:solidFill>
              </a:rPr>
            </a:br>
            <a:r>
              <a:rPr lang="en-CA" sz="2900" b="0" i="0" u="none" strike="noStrike">
                <a:solidFill>
                  <a:srgbClr val="FFFFFF"/>
                </a:solidFill>
                <a:latin typeface="Calibri"/>
                <a:ea typeface="Calibri"/>
                <a:cs typeface="Calibri"/>
                <a:sym typeface="Calibri"/>
              </a:rPr>
              <a:t>区家委会信息更新</a:t>
            </a:r>
            <a:endParaRPr sz="5500" b="1">
              <a:latin typeface="Calibri"/>
              <a:ea typeface="Calibri"/>
              <a:cs typeface="Calibri"/>
              <a:sym typeface="Calibri"/>
            </a:endParaRPr>
          </a:p>
        </p:txBody>
      </p:sp>
      <p:sp>
        <p:nvSpPr>
          <p:cNvPr id="399" name="Google Shape;399;p20"/>
          <p:cNvSpPr txBox="1"/>
          <p:nvPr/>
        </p:nvSpPr>
        <p:spPr>
          <a:xfrm>
            <a:off x="507400" y="1162775"/>
            <a:ext cx="8215800" cy="3110100"/>
          </a:xfrm>
          <a:prstGeom prst="rect">
            <a:avLst/>
          </a:prstGeom>
          <a:noFill/>
          <a:ln>
            <a:noFill/>
          </a:ln>
        </p:spPr>
        <p:txBody>
          <a:bodyPr spcFirstLastPara="1" wrap="square" lIns="91425" tIns="91425" rIns="91425" bIns="91425" anchor="t" anchorCtr="0">
            <a:noAutofit/>
          </a:bodyPr>
          <a:lstStyle/>
          <a:p>
            <a:pPr marL="114300" marR="0" lvl="0" indent="0" algn="l" rtl="0">
              <a:lnSpc>
                <a:spcPct val="115000"/>
              </a:lnSpc>
              <a:spcBef>
                <a:spcPts val="0"/>
              </a:spcBef>
              <a:spcAft>
                <a:spcPts val="0"/>
              </a:spcAft>
              <a:buClr>
                <a:srgbClr val="000000"/>
              </a:buClr>
              <a:buSzPts val="1600"/>
              <a:buFont typeface="Arial"/>
              <a:buNone/>
            </a:pPr>
            <a:r>
              <a:rPr lang="en-CA" sz="1500" b="1" i="0" u="none" strike="noStrike" cap="none">
                <a:solidFill>
                  <a:schemeClr val="dk1"/>
                </a:solidFill>
                <a:latin typeface="Arial"/>
                <a:ea typeface="Arial"/>
                <a:cs typeface="Arial"/>
                <a:sym typeface="Arial"/>
              </a:rPr>
              <a:t>DPAC GENERAL MEETINGS: </a:t>
            </a:r>
            <a:r>
              <a:rPr lang="en-CA" sz="1500" b="0" i="0" u="none" strike="noStrike" cap="none">
                <a:solidFill>
                  <a:schemeClr val="dk1"/>
                </a:solidFill>
                <a:latin typeface="Arial"/>
                <a:ea typeface="Arial"/>
                <a:cs typeface="Arial"/>
                <a:sym typeface="Arial"/>
              </a:rPr>
              <a:t>meetings are open to all parents to attend. Be informed &amp; get involved to help support our schools and kids!  Website: </a:t>
            </a:r>
            <a:r>
              <a:rPr lang="en-CA" sz="1500" b="0" i="0" u="sng" strike="noStrike" cap="none">
                <a:solidFill>
                  <a:schemeClr val="hlink"/>
                </a:solidFill>
                <a:latin typeface="Arial"/>
                <a:ea typeface="Arial"/>
                <a:cs typeface="Arial"/>
                <a:sym typeface="Arial"/>
                <a:hlinkClick r:id="rId3"/>
              </a:rPr>
              <a:t>https://www.vancouverdpac.org/</a:t>
            </a:r>
            <a:endParaRPr sz="1300" b="0" i="0" u="none" strike="noStrike" cap="none">
              <a:solidFill>
                <a:schemeClr val="dk1"/>
              </a:solidFill>
              <a:latin typeface="Arial"/>
              <a:ea typeface="Arial"/>
              <a:cs typeface="Arial"/>
              <a:sym typeface="Arial"/>
            </a:endParaRPr>
          </a:p>
          <a:p>
            <a:pPr marL="114300" marR="0" lvl="0" indent="0" algn="l" rtl="0">
              <a:lnSpc>
                <a:spcPct val="115000"/>
              </a:lnSpc>
              <a:spcBef>
                <a:spcPts val="0"/>
              </a:spcBef>
              <a:spcAft>
                <a:spcPts val="0"/>
              </a:spcAft>
              <a:buClr>
                <a:srgbClr val="000000"/>
              </a:buClr>
              <a:buSzPts val="1600"/>
              <a:buFont typeface="Arial"/>
              <a:buNone/>
            </a:pPr>
            <a:endParaRPr sz="1400" b="0" i="0" u="none" strike="noStrike" cap="none">
              <a:solidFill>
                <a:schemeClr val="dk1"/>
              </a:solidFill>
              <a:latin typeface="Arial"/>
              <a:ea typeface="Arial"/>
              <a:cs typeface="Arial"/>
              <a:sym typeface="Arial"/>
            </a:endParaRPr>
          </a:p>
          <a:p>
            <a:pPr marL="114300" marR="0" lvl="0" indent="0" algn="l" rtl="0">
              <a:lnSpc>
                <a:spcPct val="115000"/>
              </a:lnSpc>
              <a:spcBef>
                <a:spcPts val="0"/>
              </a:spcBef>
              <a:spcAft>
                <a:spcPts val="0"/>
              </a:spcAft>
              <a:buClr>
                <a:srgbClr val="000000"/>
              </a:buClr>
              <a:buSzPts val="1600"/>
              <a:buFont typeface="Arial"/>
              <a:buNone/>
            </a:pPr>
            <a:r>
              <a:rPr lang="en-CA" sz="1400" b="0" i="0" u="none" strike="noStrike" cap="none">
                <a:solidFill>
                  <a:schemeClr val="dk1"/>
                </a:solidFill>
                <a:latin typeface="Arial"/>
                <a:ea typeface="Arial"/>
                <a:cs typeface="Arial"/>
                <a:sym typeface="Arial"/>
              </a:rPr>
              <a:t>All parents and caregivers of public school students in Vancouver are welcome to join or start a WORKING GROUP, it’s a great way stay informed about what is happening in our district as a whole. Some examples of current DPAC groups:</a:t>
            </a:r>
            <a:endParaRPr sz="1400" b="0" i="0" u="none" strike="noStrike" cap="none">
              <a:solidFill>
                <a:schemeClr val="dk1"/>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Char char="●"/>
            </a:pPr>
            <a:r>
              <a:rPr lang="en-CA" sz="1400" b="0" i="0" u="none" strike="noStrike" cap="none">
                <a:solidFill>
                  <a:schemeClr val="dk1"/>
                </a:solidFill>
                <a:latin typeface="Arial"/>
                <a:ea typeface="Arial"/>
                <a:cs typeface="Arial"/>
                <a:sym typeface="Arial"/>
              </a:rPr>
              <a:t>*Active Transportation Safe Routes</a:t>
            </a:r>
            <a:endParaRPr sz="1400" b="0" i="0" u="none" strike="noStrike" cap="none">
              <a:solidFill>
                <a:schemeClr val="dk1"/>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Char char="●"/>
            </a:pPr>
            <a:r>
              <a:rPr lang="en-CA" sz="1400" b="0" i="0" u="none" strike="noStrike" cap="none">
                <a:solidFill>
                  <a:schemeClr val="dk1"/>
                </a:solidFill>
                <a:latin typeface="Arial"/>
                <a:ea typeface="Arial"/>
                <a:cs typeface="Arial"/>
                <a:sym typeface="Arial"/>
              </a:rPr>
              <a:t>*Food Framework </a:t>
            </a:r>
            <a:endParaRPr sz="1400" b="0" i="0" u="none" strike="noStrike" cap="none">
              <a:solidFill>
                <a:schemeClr val="dk1"/>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Char char="●"/>
            </a:pPr>
            <a:r>
              <a:rPr lang="en-CA" sz="1400" b="0" i="0" u="none" strike="noStrike" cap="none">
                <a:solidFill>
                  <a:schemeClr val="dk1"/>
                </a:solidFill>
                <a:latin typeface="Arial"/>
                <a:ea typeface="Arial"/>
                <a:cs typeface="Arial"/>
                <a:sym typeface="Arial"/>
              </a:rPr>
              <a:t>*Health &amp; Safety </a:t>
            </a:r>
            <a:endParaRPr sz="1400" b="0" i="0" u="none" strike="noStrike" cap="none">
              <a:solidFill>
                <a:schemeClr val="dk1"/>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Char char="●"/>
            </a:pPr>
            <a:r>
              <a:rPr lang="en-CA" sz="1400" b="0" i="0" u="none" strike="noStrike" cap="none">
                <a:solidFill>
                  <a:schemeClr val="dk1"/>
                </a:solidFill>
                <a:latin typeface="Arial"/>
                <a:ea typeface="Arial"/>
                <a:cs typeface="Arial"/>
                <a:sym typeface="Arial"/>
              </a:rPr>
              <a:t>*Inclusive Education Working Group </a:t>
            </a:r>
            <a:endParaRPr sz="14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r>
              <a:rPr lang="en-CA" sz="1400" b="1" i="1" u="none" strike="noStrike" cap="none">
                <a:solidFill>
                  <a:schemeClr val="dk1"/>
                </a:solidFill>
                <a:latin typeface="Arial"/>
                <a:ea typeface="Arial"/>
                <a:cs typeface="Arial"/>
                <a:sym typeface="Arial"/>
              </a:rPr>
              <a:t>Upcoming: Sept 24th at 7pm-8pm via Zoom</a:t>
            </a:r>
            <a:endParaRPr sz="1400" b="1"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Register in advance at:</a:t>
            </a:r>
            <a:r>
              <a:rPr lang="en-CA" sz="1400" b="1" i="0" u="none" strike="noStrike" cap="none">
                <a:solidFill>
                  <a:srgbClr val="000000"/>
                </a:solidFill>
                <a:latin typeface="Arial"/>
                <a:ea typeface="Arial"/>
                <a:cs typeface="Arial"/>
                <a:sym typeface="Arial"/>
              </a:rPr>
              <a:t> </a:t>
            </a:r>
            <a:r>
              <a:rPr lang="en-CA" sz="1500" b="0" i="0" u="sng" strike="noStrike" cap="none">
                <a:solidFill>
                  <a:schemeClr val="hlink"/>
                </a:solidFill>
                <a:latin typeface="Arial"/>
                <a:ea typeface="Arial"/>
                <a:cs typeface="Arial"/>
                <a:sym typeface="Arial"/>
                <a:hlinkClick r:id="rId4"/>
              </a:rPr>
              <a:t>http://www.vancouverdpac.org</a:t>
            </a:r>
            <a:r>
              <a:rPr lang="en-CA" sz="1500" b="0" i="0" u="sng" strike="noStrike" cap="none">
                <a:solidFill>
                  <a:schemeClr val="hlink"/>
                </a:solidFill>
                <a:latin typeface="Arial"/>
                <a:ea typeface="Arial"/>
                <a:cs typeface="Arial"/>
                <a:sym typeface="Arial"/>
              </a:rPr>
              <a:t>.</a:t>
            </a:r>
            <a:endParaRPr sz="1500" b="0" i="0" u="sng" strike="noStrike" cap="none">
              <a:solidFill>
                <a:schemeClr val="hlink"/>
              </a:solidFill>
              <a:latin typeface="Arial"/>
              <a:ea typeface="Arial"/>
              <a:cs typeface="Arial"/>
              <a:sym typeface="Arial"/>
            </a:endParaRPr>
          </a:p>
        </p:txBody>
      </p:sp>
      <p:sp>
        <p:nvSpPr>
          <p:cNvPr id="400" name="Google Shape;400;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25</a:t>
            </a:fld>
            <a:endParaRPr/>
          </a:p>
        </p:txBody>
      </p:sp>
      <p:pic>
        <p:nvPicPr>
          <p:cNvPr id="401" name="Google Shape;401;p20"/>
          <p:cNvPicPr preferRelativeResize="0"/>
          <p:nvPr/>
        </p:nvPicPr>
        <p:blipFill rotWithShape="1">
          <a:blip r:embed="rId5">
            <a:alphaModFix/>
          </a:blip>
          <a:srcRect/>
          <a:stretch/>
        </p:blipFill>
        <p:spPr>
          <a:xfrm>
            <a:off x="5790672" y="2696210"/>
            <a:ext cx="2535703" cy="229971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405"/>
        <p:cNvGrpSpPr/>
        <p:nvPr/>
      </p:nvGrpSpPr>
      <p:grpSpPr>
        <a:xfrm>
          <a:off x="0" y="0"/>
          <a:ext cx="0" cy="0"/>
          <a:chOff x="0" y="0"/>
          <a:chExt cx="0" cy="0"/>
        </a:xfrm>
      </p:grpSpPr>
      <p:sp>
        <p:nvSpPr>
          <p:cNvPr id="406" name="Google Shape;406;p21"/>
          <p:cNvSpPr txBox="1"/>
          <p:nvPr/>
        </p:nvSpPr>
        <p:spPr>
          <a:xfrm>
            <a:off x="592725" y="296350"/>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407" name="Google Shape;407;p21"/>
          <p:cNvSpPr txBox="1"/>
          <p:nvPr/>
        </p:nvSpPr>
        <p:spPr>
          <a:xfrm>
            <a:off x="586475" y="345625"/>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408" name="Google Shape;408;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26</a:t>
            </a:fld>
            <a:endParaRPr/>
          </a:p>
        </p:txBody>
      </p:sp>
      <p:sp>
        <p:nvSpPr>
          <p:cNvPr id="409" name="Google Shape;409;p21"/>
          <p:cNvSpPr txBox="1">
            <a:spLocks noGrp="1"/>
          </p:cNvSpPr>
          <p:nvPr>
            <p:ph type="ctrTitle"/>
          </p:nvPr>
        </p:nvSpPr>
        <p:spPr>
          <a:xfrm>
            <a:off x="71225" y="133525"/>
            <a:ext cx="8768400" cy="927300"/>
          </a:xfrm>
          <a:prstGeom prst="rect">
            <a:avLst/>
          </a:prstGeom>
          <a:solidFill>
            <a:srgbClr val="980000"/>
          </a:solidFill>
          <a:ln>
            <a:noFill/>
          </a:ln>
        </p:spPr>
        <p:txBody>
          <a:bodyPr spcFirstLastPara="1" wrap="square" lIns="91425" tIns="91425" rIns="91425" bIns="91425" anchor="b" anchorCtr="0">
            <a:noAutofit/>
          </a:bodyPr>
          <a:lstStyle/>
          <a:p>
            <a:pPr marL="0" lvl="0" indent="0" algn="ctr" rtl="0">
              <a:lnSpc>
                <a:spcPct val="107000"/>
              </a:lnSpc>
              <a:spcBef>
                <a:spcPts val="0"/>
              </a:spcBef>
              <a:spcAft>
                <a:spcPts val="0"/>
              </a:spcAft>
              <a:buSzPts val="4000"/>
              <a:buNone/>
            </a:pPr>
            <a:r>
              <a:rPr lang="en-CA" sz="3000" b="1">
                <a:latin typeface="Calibri"/>
                <a:ea typeface="Calibri"/>
                <a:cs typeface="Calibri"/>
                <a:sym typeface="Calibri"/>
              </a:rPr>
              <a:t>Grad Committee Update </a:t>
            </a:r>
            <a:br>
              <a:rPr lang="en-CA" sz="3000" b="1">
                <a:latin typeface="Calibri"/>
                <a:ea typeface="Calibri"/>
                <a:cs typeface="Calibri"/>
                <a:sym typeface="Calibri"/>
              </a:rPr>
            </a:br>
            <a:r>
              <a:rPr lang="en-CA" sz="2700" b="1">
                <a:latin typeface="Calibri"/>
                <a:ea typeface="Calibri"/>
                <a:cs typeface="Calibri"/>
                <a:sym typeface="Calibri"/>
              </a:rPr>
              <a:t>毕业生委员会信息更新</a:t>
            </a:r>
            <a:endParaRPr sz="1300" b="1">
              <a:solidFill>
                <a:srgbClr val="FFD966"/>
              </a:solidFill>
              <a:latin typeface="Calibri"/>
              <a:ea typeface="Calibri"/>
              <a:cs typeface="Calibri"/>
              <a:sym typeface="Calibri"/>
            </a:endParaRPr>
          </a:p>
        </p:txBody>
      </p:sp>
      <p:sp>
        <p:nvSpPr>
          <p:cNvPr id="410" name="Google Shape;410;p21"/>
          <p:cNvSpPr txBox="1"/>
          <p:nvPr/>
        </p:nvSpPr>
        <p:spPr>
          <a:xfrm>
            <a:off x="586475" y="1103800"/>
            <a:ext cx="8253150" cy="35394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GRAD 2026 PARENT COMMITTEE VOLUNTEERS NEEDED: </a:t>
            </a:r>
            <a:endParaRPr/>
          </a:p>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400"/>
              <a:buFont typeface="Arial"/>
              <a:buChar char="•"/>
            </a:pPr>
            <a:r>
              <a:rPr lang="en-CA" sz="1400" b="0" i="0" u="none" strike="noStrike" cap="none">
                <a:solidFill>
                  <a:schemeClr val="dk1"/>
                </a:solidFill>
                <a:latin typeface="Arial"/>
                <a:ea typeface="Arial"/>
                <a:cs typeface="Arial"/>
                <a:sym typeface="Arial"/>
              </a:rPr>
              <a:t>Co-Chairs (in 2026 we had 3 people share this role),</a:t>
            </a:r>
            <a:endParaRPr/>
          </a:p>
          <a:p>
            <a:pPr marL="285750" marR="0" lvl="0" indent="-285750" algn="l" rtl="0">
              <a:lnSpc>
                <a:spcPct val="100000"/>
              </a:lnSpc>
              <a:spcBef>
                <a:spcPts val="0"/>
              </a:spcBef>
              <a:spcAft>
                <a:spcPts val="0"/>
              </a:spcAft>
              <a:buClr>
                <a:schemeClr val="dk1"/>
              </a:buClr>
              <a:buSzPts val="1400"/>
              <a:buFont typeface="Arial"/>
              <a:buChar char="•"/>
            </a:pPr>
            <a:r>
              <a:rPr lang="en-CA" sz="1400" b="0" i="0" u="none" strike="noStrike" cap="none">
                <a:solidFill>
                  <a:schemeClr val="dk1"/>
                </a:solidFill>
                <a:latin typeface="Arial"/>
                <a:ea typeface="Arial"/>
                <a:cs typeface="Arial"/>
                <a:sym typeface="Arial"/>
              </a:rPr>
              <a:t>Treasurer</a:t>
            </a:r>
            <a:endParaRPr/>
          </a:p>
          <a:p>
            <a:pPr marL="285750" marR="0" lvl="0" indent="-285750" algn="l" rtl="0">
              <a:lnSpc>
                <a:spcPct val="100000"/>
              </a:lnSpc>
              <a:spcBef>
                <a:spcPts val="0"/>
              </a:spcBef>
              <a:spcAft>
                <a:spcPts val="0"/>
              </a:spcAft>
              <a:buClr>
                <a:schemeClr val="dk1"/>
              </a:buClr>
              <a:buSzPts val="1400"/>
              <a:buFont typeface="Arial"/>
              <a:buChar char="•"/>
            </a:pPr>
            <a:r>
              <a:rPr lang="en-CA" sz="1400" b="0" i="0" u="none" strike="noStrike" cap="none">
                <a:solidFill>
                  <a:schemeClr val="dk1"/>
                </a:solidFill>
                <a:latin typeface="Arial"/>
                <a:ea typeface="Arial"/>
                <a:cs typeface="Arial"/>
                <a:sym typeface="Arial"/>
              </a:rPr>
              <a:t>Fundraising Co-Ordinator</a:t>
            </a:r>
            <a:endParaRPr/>
          </a:p>
          <a:p>
            <a:pPr marL="285750" marR="0" lvl="0" indent="-285750" algn="l" rtl="0">
              <a:lnSpc>
                <a:spcPct val="100000"/>
              </a:lnSpc>
              <a:spcBef>
                <a:spcPts val="0"/>
              </a:spcBef>
              <a:spcAft>
                <a:spcPts val="0"/>
              </a:spcAft>
              <a:buClr>
                <a:schemeClr val="dk1"/>
              </a:buClr>
              <a:buSzPts val="1400"/>
              <a:buFont typeface="Arial"/>
              <a:buChar char="•"/>
            </a:pPr>
            <a:r>
              <a:rPr lang="en-CA" sz="1400" b="0" i="0" u="none" strike="noStrike" cap="none">
                <a:solidFill>
                  <a:schemeClr val="dk1"/>
                </a:solidFill>
                <a:latin typeface="Arial"/>
                <a:ea typeface="Arial"/>
                <a:cs typeface="Arial"/>
                <a:sym typeface="Arial"/>
              </a:rPr>
              <a:t>Communications Person (to send emails to the grad parents about the fundraisers and events).</a:t>
            </a:r>
            <a:endParaRPr/>
          </a:p>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If you are interested in volunteering, please contact Jacqueline Crummey </a:t>
            </a:r>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email: </a:t>
            </a:r>
            <a:r>
              <a:rPr lang="en-CA" sz="1400" b="0" i="0" u="sng" strike="noStrike" cap="none">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lordbyngschoolpac@gmail.com</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WhatsApp Group: https://chat.whatsapp.com/G5mUp3FdGBX1W34L7midQf?s=sw&amp;p=i&amp;mlu=4&amp;ilr=4</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CA" sz="1400" b="0" i="0" u="none" strike="noStrike" cap="none">
                <a:solidFill>
                  <a:schemeClr val="dk1"/>
                </a:solidFill>
                <a:latin typeface="Arial"/>
                <a:ea typeface="Arial"/>
                <a:cs typeface="Arial"/>
                <a:sym typeface="Arial"/>
              </a:rPr>
              <a:t>Welcome to join our first meeting on Tuesday, October 6th at 7pm @ Lord Byng library</a:t>
            </a:r>
            <a:endParaRPr/>
          </a:p>
          <a:p>
            <a:pPr marL="0" marR="0" lvl="0" indent="0" algn="l"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414"/>
        <p:cNvGrpSpPr/>
        <p:nvPr/>
      </p:nvGrpSpPr>
      <p:grpSpPr>
        <a:xfrm>
          <a:off x="0" y="0"/>
          <a:ext cx="0" cy="0"/>
          <a:chOff x="0" y="0"/>
          <a:chExt cx="0" cy="0"/>
        </a:xfrm>
      </p:grpSpPr>
      <p:sp>
        <p:nvSpPr>
          <p:cNvPr id="415" name="Google Shape;415;p22"/>
          <p:cNvSpPr txBox="1"/>
          <p:nvPr/>
        </p:nvSpPr>
        <p:spPr>
          <a:xfrm>
            <a:off x="592725" y="296350"/>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416" name="Google Shape;416;p22"/>
          <p:cNvSpPr txBox="1"/>
          <p:nvPr/>
        </p:nvSpPr>
        <p:spPr>
          <a:xfrm>
            <a:off x="586475" y="345625"/>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417" name="Google Shape;417;p22"/>
          <p:cNvSpPr txBox="1"/>
          <p:nvPr/>
        </p:nvSpPr>
        <p:spPr>
          <a:xfrm>
            <a:off x="321050" y="296350"/>
            <a:ext cx="8680200" cy="646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CA" sz="3000" b="1" i="0" u="none" strike="noStrike" cap="none">
                <a:solidFill>
                  <a:schemeClr val="dk1"/>
                </a:solidFill>
                <a:latin typeface="Arial"/>
                <a:ea typeface="Arial"/>
                <a:cs typeface="Arial"/>
                <a:sym typeface="Arial"/>
              </a:rPr>
              <a:t>October 2026 PAC Annual Election</a:t>
            </a:r>
            <a:endParaRPr sz="2100" b="1" i="0" u="none" strike="noStrike" cap="none">
              <a:solidFill>
                <a:schemeClr val="dk1"/>
              </a:solidFill>
              <a:latin typeface="Arial"/>
              <a:ea typeface="Arial"/>
              <a:cs typeface="Arial"/>
              <a:sym typeface="Arial"/>
            </a:endParaRPr>
          </a:p>
        </p:txBody>
      </p:sp>
      <p:sp>
        <p:nvSpPr>
          <p:cNvPr id="418" name="Google Shape;418;p22"/>
          <p:cNvSpPr txBox="1"/>
          <p:nvPr/>
        </p:nvSpPr>
        <p:spPr>
          <a:xfrm>
            <a:off x="769650" y="992200"/>
            <a:ext cx="5960400" cy="184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CA" sz="1800" b="0" i="0" u="none" strike="noStrike" cap="none">
                <a:solidFill>
                  <a:schemeClr val="dk1"/>
                </a:solidFill>
                <a:latin typeface="Arial"/>
                <a:ea typeface="Arial"/>
                <a:cs typeface="Arial"/>
                <a:sym typeface="Arial"/>
              </a:rPr>
              <a:t>Chair or Co-Chair</a:t>
            </a:r>
            <a:endParaRPr sz="27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CA" sz="1800" b="0" i="0" u="none" strike="noStrike" cap="none">
                <a:solidFill>
                  <a:schemeClr val="dk1"/>
                </a:solidFill>
                <a:latin typeface="Arial"/>
                <a:ea typeface="Arial"/>
                <a:cs typeface="Arial"/>
                <a:sym typeface="Arial"/>
              </a:rPr>
              <a:t>Vice Chair</a:t>
            </a:r>
            <a:endParaRPr sz="1800"/>
          </a:p>
          <a:p>
            <a:pPr marL="0" marR="0" lvl="0" indent="0" algn="l" rtl="0">
              <a:lnSpc>
                <a:spcPct val="100000"/>
              </a:lnSpc>
              <a:spcBef>
                <a:spcPts val="0"/>
              </a:spcBef>
              <a:spcAft>
                <a:spcPts val="0"/>
              </a:spcAft>
              <a:buNone/>
            </a:pPr>
            <a:r>
              <a:rPr lang="en-CA" sz="1800" b="0" i="0" u="none" strike="noStrike" cap="none">
                <a:solidFill>
                  <a:schemeClr val="dk1"/>
                </a:solidFill>
                <a:latin typeface="Arial"/>
                <a:ea typeface="Arial"/>
                <a:cs typeface="Arial"/>
                <a:sym typeface="Arial"/>
              </a:rPr>
              <a:t>Treasurer</a:t>
            </a:r>
            <a:endParaRPr sz="1800"/>
          </a:p>
          <a:p>
            <a:pPr marL="0" marR="0" lvl="0" indent="0" algn="l" rtl="0">
              <a:lnSpc>
                <a:spcPct val="100000"/>
              </a:lnSpc>
              <a:spcBef>
                <a:spcPts val="0"/>
              </a:spcBef>
              <a:spcAft>
                <a:spcPts val="0"/>
              </a:spcAft>
              <a:buNone/>
            </a:pPr>
            <a:r>
              <a:rPr lang="en-CA" sz="1800" b="0" i="0" u="none" strike="noStrike" cap="none">
                <a:solidFill>
                  <a:schemeClr val="dk1"/>
                </a:solidFill>
                <a:latin typeface="Arial"/>
                <a:ea typeface="Arial"/>
                <a:cs typeface="Arial"/>
                <a:sym typeface="Arial"/>
              </a:rPr>
              <a:t>Secretary</a:t>
            </a:r>
            <a:endParaRPr sz="1800"/>
          </a:p>
          <a:p>
            <a:pPr marL="0" marR="0" lvl="0" indent="0" algn="l" rtl="0">
              <a:lnSpc>
                <a:spcPct val="100000"/>
              </a:lnSpc>
              <a:spcBef>
                <a:spcPts val="0"/>
              </a:spcBef>
              <a:spcAft>
                <a:spcPts val="0"/>
              </a:spcAft>
              <a:buNone/>
            </a:pPr>
            <a:r>
              <a:rPr lang="en-CA" sz="1800" b="0" i="0" u="none" strike="noStrike" cap="none">
                <a:solidFill>
                  <a:schemeClr val="dk1"/>
                </a:solidFill>
                <a:latin typeface="Arial"/>
                <a:ea typeface="Arial"/>
                <a:cs typeface="Arial"/>
                <a:sym typeface="Arial"/>
              </a:rPr>
              <a:t>DPAC Representative</a:t>
            </a:r>
            <a:endParaRPr sz="1800"/>
          </a:p>
          <a:p>
            <a:pPr marL="0" marR="0" lvl="0" indent="0" algn="l" rtl="0">
              <a:lnSpc>
                <a:spcPct val="100000"/>
              </a:lnSpc>
              <a:spcBef>
                <a:spcPts val="0"/>
              </a:spcBef>
              <a:spcAft>
                <a:spcPts val="0"/>
              </a:spcAft>
              <a:buNone/>
            </a:pPr>
            <a:r>
              <a:rPr lang="en-CA" sz="1800" b="0" i="0" u="none" strike="noStrike" cap="none">
                <a:solidFill>
                  <a:schemeClr val="dk1"/>
                </a:solidFill>
                <a:latin typeface="Arial"/>
                <a:ea typeface="Arial"/>
                <a:cs typeface="Arial"/>
                <a:sym typeface="Arial"/>
              </a:rPr>
              <a:t>Members at Large</a:t>
            </a:r>
            <a:endParaRPr sz="1800"/>
          </a:p>
        </p:txBody>
      </p:sp>
      <p:sp>
        <p:nvSpPr>
          <p:cNvPr id="419" name="Google Shape;419;p22"/>
          <p:cNvSpPr txBox="1"/>
          <p:nvPr/>
        </p:nvSpPr>
        <p:spPr>
          <a:xfrm>
            <a:off x="395600" y="3185275"/>
            <a:ext cx="8625600" cy="1662300"/>
          </a:xfrm>
          <a:prstGeom prst="rect">
            <a:avLst/>
          </a:prstGeom>
          <a:noFill/>
          <a:ln>
            <a:noFill/>
          </a:ln>
        </p:spPr>
        <p:txBody>
          <a:bodyPr spcFirstLastPara="1" wrap="square" lIns="91425" tIns="91425" rIns="91425" bIns="91425" anchor="t" anchorCtr="0">
            <a:spAutoFit/>
          </a:bodyPr>
          <a:lstStyle/>
          <a:p>
            <a:pPr marL="457200" marR="0" lvl="0" indent="-330200" algn="l" rtl="0">
              <a:lnSpc>
                <a:spcPct val="100000"/>
              </a:lnSpc>
              <a:spcBef>
                <a:spcPts val="0"/>
              </a:spcBef>
              <a:spcAft>
                <a:spcPts val="0"/>
              </a:spcAft>
              <a:buClr>
                <a:schemeClr val="dk1"/>
              </a:buClr>
              <a:buSzPts val="1600"/>
              <a:buFont typeface="Arial"/>
              <a:buChar char="●"/>
            </a:pPr>
            <a:r>
              <a:rPr lang="en-CA" sz="1600" b="0" i="0" u="none" strike="noStrike" cap="none">
                <a:solidFill>
                  <a:schemeClr val="dk1"/>
                </a:solidFill>
                <a:latin typeface="Arial"/>
                <a:ea typeface="Arial"/>
                <a:cs typeface="Arial"/>
                <a:sym typeface="Arial"/>
              </a:rPr>
              <a:t>All PAC Executive and Member-at-Large roles are currently recruiting</a:t>
            </a:r>
            <a:endParaRPr sz="2500" b="0" i="0" u="none" strike="noStrike" cap="none">
              <a:solidFill>
                <a:schemeClr val="dk1"/>
              </a:solidFill>
              <a:latin typeface="Arial"/>
              <a:ea typeface="Arial"/>
              <a:cs typeface="Arial"/>
              <a:sym typeface="Arial"/>
            </a:endParaRPr>
          </a:p>
          <a:p>
            <a:pPr marL="914400" marR="0" lvl="1" indent="-330200" algn="l" rtl="0">
              <a:lnSpc>
                <a:spcPct val="100000"/>
              </a:lnSpc>
              <a:spcBef>
                <a:spcPts val="0"/>
              </a:spcBef>
              <a:spcAft>
                <a:spcPts val="0"/>
              </a:spcAft>
              <a:buClr>
                <a:schemeClr val="dk1"/>
              </a:buClr>
              <a:buSzPts val="1600"/>
              <a:buFont typeface="Arial"/>
              <a:buChar char="○"/>
            </a:pPr>
            <a:r>
              <a:rPr lang="en-CA" sz="1600" b="0" i="0" u="none" strike="noStrike" cap="none">
                <a:solidFill>
                  <a:schemeClr val="dk1"/>
                </a:solidFill>
                <a:latin typeface="Arial"/>
                <a:ea typeface="Arial"/>
                <a:cs typeface="Arial"/>
                <a:sym typeface="Arial"/>
              </a:rPr>
              <a:t>Any Byng parent/guardian can run</a:t>
            </a:r>
            <a:endParaRPr sz="1600"/>
          </a:p>
          <a:p>
            <a:pPr marL="914400" marR="0" lvl="1" indent="-330200" algn="l" rtl="0">
              <a:lnSpc>
                <a:spcPct val="100000"/>
              </a:lnSpc>
              <a:spcBef>
                <a:spcPts val="0"/>
              </a:spcBef>
              <a:spcAft>
                <a:spcPts val="0"/>
              </a:spcAft>
              <a:buClr>
                <a:schemeClr val="dk1"/>
              </a:buClr>
              <a:buSzPts val="1600"/>
              <a:buFont typeface="Arial"/>
              <a:buChar char="○"/>
            </a:pPr>
            <a:r>
              <a:rPr lang="en-CA" sz="1600" b="0" i="0" u="none" strike="noStrike" cap="none">
                <a:solidFill>
                  <a:schemeClr val="dk1"/>
                </a:solidFill>
                <a:latin typeface="Arial"/>
                <a:ea typeface="Arial"/>
                <a:cs typeface="Arial"/>
                <a:sym typeface="Arial"/>
              </a:rPr>
              <a:t>Previous PAC experience is helpful but not required</a:t>
            </a:r>
            <a:endParaRPr sz="1600"/>
          </a:p>
          <a:p>
            <a:pPr marL="457200" marR="0" lvl="0" indent="-330200" algn="l" rtl="0">
              <a:lnSpc>
                <a:spcPct val="100000"/>
              </a:lnSpc>
              <a:spcBef>
                <a:spcPts val="0"/>
              </a:spcBef>
              <a:spcAft>
                <a:spcPts val="0"/>
              </a:spcAft>
              <a:buClr>
                <a:schemeClr val="dk1"/>
              </a:buClr>
              <a:buSzPts val="1600"/>
              <a:buChar char="●"/>
            </a:pPr>
            <a:r>
              <a:rPr lang="en-CA" sz="1600" b="0" i="0" u="none" strike="noStrike" cap="none">
                <a:solidFill>
                  <a:schemeClr val="dk1"/>
                </a:solidFill>
                <a:latin typeface="Arial"/>
                <a:ea typeface="Arial"/>
                <a:cs typeface="Arial"/>
                <a:sym typeface="Arial"/>
              </a:rPr>
              <a:t>Members</a:t>
            </a:r>
            <a:r>
              <a:rPr lang="en-CA" sz="1600">
                <a:solidFill>
                  <a:schemeClr val="dk1"/>
                </a:solidFill>
              </a:rPr>
              <a:t>-</a:t>
            </a:r>
            <a:r>
              <a:rPr lang="en-CA" sz="1600" b="0" i="0" u="none" strike="noStrike" cap="none">
                <a:solidFill>
                  <a:schemeClr val="dk1"/>
                </a:solidFill>
                <a:latin typeface="Arial"/>
                <a:ea typeface="Arial"/>
                <a:cs typeface="Arial"/>
                <a:sym typeface="Arial"/>
              </a:rPr>
              <a:t>at</a:t>
            </a:r>
            <a:r>
              <a:rPr lang="en-CA" sz="1600">
                <a:solidFill>
                  <a:schemeClr val="dk1"/>
                </a:solidFill>
              </a:rPr>
              <a:t>-</a:t>
            </a:r>
            <a:r>
              <a:rPr lang="en-CA" sz="1600" b="0" i="0" u="none" strike="noStrike" cap="none">
                <a:solidFill>
                  <a:schemeClr val="dk1"/>
                </a:solidFill>
                <a:latin typeface="Arial"/>
                <a:ea typeface="Arial"/>
                <a:cs typeface="Arial"/>
                <a:sym typeface="Arial"/>
              </a:rPr>
              <a:t>Large</a:t>
            </a:r>
            <a:endParaRPr sz="1600" b="0" i="0" u="none" strike="noStrike" cap="none">
              <a:solidFill>
                <a:schemeClr val="dk1"/>
              </a:solidFill>
              <a:latin typeface="Arial"/>
              <a:ea typeface="Arial"/>
              <a:cs typeface="Arial"/>
              <a:sym typeface="Arial"/>
            </a:endParaRPr>
          </a:p>
          <a:p>
            <a:pPr marL="914400" marR="0" lvl="1" indent="-330200" algn="l" rtl="0">
              <a:lnSpc>
                <a:spcPct val="100000"/>
              </a:lnSpc>
              <a:spcBef>
                <a:spcPts val="0"/>
              </a:spcBef>
              <a:spcAft>
                <a:spcPts val="0"/>
              </a:spcAft>
              <a:buClr>
                <a:schemeClr val="dk1"/>
              </a:buClr>
              <a:buSzPts val="1600"/>
              <a:buChar char="○"/>
            </a:pPr>
            <a:r>
              <a:rPr lang="en-CA" sz="1600">
                <a:solidFill>
                  <a:schemeClr val="dk1"/>
                </a:solidFill>
              </a:rPr>
              <a:t>are e</a:t>
            </a:r>
            <a:r>
              <a:rPr lang="en-CA" sz="1600" b="0" i="0" u="none" strike="noStrike" cap="none">
                <a:solidFill>
                  <a:schemeClr val="dk1"/>
                </a:solidFill>
                <a:latin typeface="Arial"/>
                <a:ea typeface="Arial"/>
                <a:cs typeface="Arial"/>
                <a:sym typeface="Arial"/>
              </a:rPr>
              <a:t>lected</a:t>
            </a:r>
            <a:r>
              <a:rPr lang="en-CA" sz="1600">
                <a:solidFill>
                  <a:schemeClr val="dk1"/>
                </a:solidFill>
              </a:rPr>
              <a:t> and </a:t>
            </a:r>
            <a:r>
              <a:rPr lang="en-CA" sz="1600" b="0" i="0" u="none" strike="noStrike" cap="none">
                <a:solidFill>
                  <a:schemeClr val="dk1"/>
                </a:solidFill>
                <a:latin typeface="Arial"/>
                <a:ea typeface="Arial"/>
                <a:cs typeface="Arial"/>
                <a:sym typeface="Arial"/>
              </a:rPr>
              <a:t>voting members who support events</a:t>
            </a:r>
            <a:r>
              <a:rPr lang="en-CA" sz="1600">
                <a:solidFill>
                  <a:schemeClr val="dk1"/>
                </a:solidFill>
              </a:rPr>
              <a:t> and</a:t>
            </a:r>
            <a:r>
              <a:rPr lang="en-CA" sz="1600" b="0" i="0" u="none" strike="noStrike" cap="none">
                <a:solidFill>
                  <a:schemeClr val="dk1"/>
                </a:solidFill>
                <a:latin typeface="Arial"/>
                <a:ea typeface="Arial"/>
                <a:cs typeface="Arial"/>
                <a:sym typeface="Arial"/>
              </a:rPr>
              <a:t> committees, and</a:t>
            </a:r>
            <a:endParaRPr sz="1600"/>
          </a:p>
          <a:p>
            <a:pPr marL="914400" marR="0" lvl="1" indent="-330200" algn="l" rtl="0">
              <a:lnSpc>
                <a:spcPct val="100000"/>
              </a:lnSpc>
              <a:spcBef>
                <a:spcPts val="0"/>
              </a:spcBef>
              <a:spcAft>
                <a:spcPts val="0"/>
              </a:spcAft>
              <a:buClr>
                <a:schemeClr val="dk1"/>
              </a:buClr>
              <a:buSzPts val="1600"/>
              <a:buChar char="○"/>
            </a:pPr>
            <a:r>
              <a:rPr lang="en-CA" sz="1600">
                <a:solidFill>
                  <a:schemeClr val="dk1"/>
                </a:solidFill>
              </a:rPr>
              <a:t>b</a:t>
            </a:r>
            <a:r>
              <a:rPr lang="en-CA" sz="1600" b="0" i="0" u="none" strike="noStrike" cap="none">
                <a:solidFill>
                  <a:schemeClr val="dk1"/>
                </a:solidFill>
                <a:latin typeface="Arial"/>
                <a:ea typeface="Arial"/>
                <a:cs typeface="Arial"/>
                <a:sym typeface="Arial"/>
              </a:rPr>
              <a:t>ring a broader range of parent perspectives to PAC decisions.</a:t>
            </a:r>
            <a:endParaRPr sz="1600"/>
          </a:p>
        </p:txBody>
      </p:sp>
      <p:sp>
        <p:nvSpPr>
          <p:cNvPr id="420" name="Google Shape;420;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27</a:t>
            </a:fld>
            <a:endParaRPr/>
          </a:p>
        </p:txBody>
      </p:sp>
      <p:pic>
        <p:nvPicPr>
          <p:cNvPr id="421" name="Google Shape;421;p22" title="Screen Shot 2025-09-15 at 11.06.08 PM.png"/>
          <p:cNvPicPr preferRelativeResize="0"/>
          <p:nvPr/>
        </p:nvPicPr>
        <p:blipFill rotWithShape="1">
          <a:blip r:embed="rId3">
            <a:alphaModFix/>
          </a:blip>
          <a:srcRect/>
          <a:stretch/>
        </p:blipFill>
        <p:spPr>
          <a:xfrm>
            <a:off x="4637650" y="1143750"/>
            <a:ext cx="3293124" cy="16517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425"/>
        <p:cNvGrpSpPr/>
        <p:nvPr/>
      </p:nvGrpSpPr>
      <p:grpSpPr>
        <a:xfrm>
          <a:off x="0" y="0"/>
          <a:ext cx="0" cy="0"/>
          <a:chOff x="0" y="0"/>
          <a:chExt cx="0" cy="0"/>
        </a:xfrm>
      </p:grpSpPr>
      <p:sp>
        <p:nvSpPr>
          <p:cNvPr id="426" name="Google Shape;426;p23"/>
          <p:cNvSpPr txBox="1"/>
          <p:nvPr/>
        </p:nvSpPr>
        <p:spPr>
          <a:xfrm>
            <a:off x="592725" y="296350"/>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427" name="Google Shape;427;p23"/>
          <p:cNvSpPr txBox="1"/>
          <p:nvPr/>
        </p:nvSpPr>
        <p:spPr>
          <a:xfrm>
            <a:off x="586475" y="345625"/>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428" name="Google Shape;428;p23"/>
          <p:cNvSpPr txBox="1"/>
          <p:nvPr/>
        </p:nvSpPr>
        <p:spPr>
          <a:xfrm>
            <a:off x="321050" y="296350"/>
            <a:ext cx="69948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CA" sz="3000" b="1" i="0" u="none" strike="noStrike" cap="none">
                <a:solidFill>
                  <a:schemeClr val="dk1"/>
                </a:solidFill>
                <a:latin typeface="Arial"/>
                <a:ea typeface="Arial"/>
                <a:cs typeface="Arial"/>
                <a:sym typeface="Arial"/>
              </a:rPr>
              <a:t>PAC Exec Roles (5 positions)</a:t>
            </a:r>
            <a:endParaRPr sz="3000" b="1" i="0" u="none" strike="noStrike" cap="none">
              <a:solidFill>
                <a:schemeClr val="dk1"/>
              </a:solidFill>
              <a:latin typeface="Arial"/>
              <a:ea typeface="Arial"/>
              <a:cs typeface="Arial"/>
              <a:sym typeface="Arial"/>
            </a:endParaRPr>
          </a:p>
        </p:txBody>
      </p:sp>
      <p:sp>
        <p:nvSpPr>
          <p:cNvPr id="429" name="Google Shape;429;p23"/>
          <p:cNvSpPr txBox="1"/>
          <p:nvPr/>
        </p:nvSpPr>
        <p:spPr>
          <a:xfrm>
            <a:off x="388050" y="1232850"/>
            <a:ext cx="8084400" cy="2770500"/>
          </a:xfrm>
          <a:prstGeom prst="rect">
            <a:avLst/>
          </a:prstGeom>
          <a:noFill/>
          <a:ln>
            <a:noFill/>
          </a:ln>
        </p:spPr>
        <p:txBody>
          <a:bodyPr spcFirstLastPara="1" wrap="square" lIns="91425" tIns="91425" rIns="91425" bIns="91425" anchor="t" anchorCtr="0">
            <a:spAutoFit/>
          </a:bodyPr>
          <a:lstStyle/>
          <a:p>
            <a:pPr marL="457200" marR="0" lvl="0" indent="-381000" algn="l" rtl="0">
              <a:lnSpc>
                <a:spcPct val="100000"/>
              </a:lnSpc>
              <a:spcBef>
                <a:spcPts val="0"/>
              </a:spcBef>
              <a:spcAft>
                <a:spcPts val="0"/>
              </a:spcAft>
              <a:buClr>
                <a:schemeClr val="dk1"/>
              </a:buClr>
              <a:buSzPts val="2400"/>
              <a:buFont typeface="Arial"/>
              <a:buChar char="●"/>
            </a:pPr>
            <a:r>
              <a:rPr lang="en-CA" sz="2400" b="1" i="0" u="sng" strike="noStrike" cap="none">
                <a:solidFill>
                  <a:schemeClr val="dk1"/>
                </a:solidFill>
                <a:latin typeface="Arial"/>
                <a:ea typeface="Arial"/>
                <a:cs typeface="Arial"/>
                <a:sym typeface="Arial"/>
              </a:rPr>
              <a:t>Chair or Co-Chair</a:t>
            </a:r>
            <a:r>
              <a:rPr lang="en-CA" sz="2400" b="1" i="0" u="none" strike="noStrike" cap="none">
                <a:solidFill>
                  <a:schemeClr val="dk1"/>
                </a:solidFill>
                <a:latin typeface="Arial"/>
                <a:ea typeface="Arial"/>
                <a:cs typeface="Arial"/>
                <a:sym typeface="Arial"/>
              </a:rPr>
              <a:t>: </a:t>
            </a:r>
            <a:r>
              <a:rPr lang="en-CA" sz="2400" b="0" i="0" u="none" strike="noStrike" cap="none">
                <a:solidFill>
                  <a:schemeClr val="dk1"/>
                </a:solidFill>
                <a:latin typeface="Arial"/>
                <a:ea typeface="Arial"/>
                <a:cs typeface="Arial"/>
                <a:sym typeface="Arial"/>
              </a:rPr>
              <a:t>Organize and attend meetings, read &amp; understand bylaws, liaise with administration; consult parents, signing officer</a:t>
            </a:r>
            <a:endParaRPr sz="2400" b="0" i="0" u="none" strike="noStrike" cap="none">
              <a:solidFill>
                <a:schemeClr val="dk1"/>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a:p>
            <a:pPr marL="457200" marR="0" lvl="0" indent="-381000" algn="l" rtl="0">
              <a:lnSpc>
                <a:spcPct val="100000"/>
              </a:lnSpc>
              <a:spcBef>
                <a:spcPts val="0"/>
              </a:spcBef>
              <a:spcAft>
                <a:spcPts val="0"/>
              </a:spcAft>
              <a:buClr>
                <a:schemeClr val="dk1"/>
              </a:buClr>
              <a:buSzPts val="2400"/>
              <a:buFont typeface="Arial"/>
              <a:buChar char="●"/>
            </a:pPr>
            <a:r>
              <a:rPr lang="en-CA" sz="2400" b="1" i="0" u="sng" strike="noStrike" cap="none">
                <a:solidFill>
                  <a:schemeClr val="dk1"/>
                </a:solidFill>
                <a:latin typeface="Arial"/>
                <a:ea typeface="Arial"/>
                <a:cs typeface="Arial"/>
                <a:sym typeface="Arial"/>
              </a:rPr>
              <a:t>Vice Chair</a:t>
            </a:r>
            <a:r>
              <a:rPr lang="en-CA" sz="2400" b="1" i="0" u="none" strike="noStrike" cap="none">
                <a:solidFill>
                  <a:schemeClr val="dk1"/>
                </a:solidFill>
                <a:latin typeface="Arial"/>
                <a:ea typeface="Arial"/>
                <a:cs typeface="Arial"/>
                <a:sym typeface="Arial"/>
              </a:rPr>
              <a:t>:</a:t>
            </a:r>
            <a:r>
              <a:rPr lang="en-CA" sz="2400" b="0" i="0" u="none" strike="noStrike" cap="none">
                <a:solidFill>
                  <a:schemeClr val="dk1"/>
                </a:solidFill>
                <a:latin typeface="Arial"/>
                <a:ea typeface="Arial"/>
                <a:cs typeface="Arial"/>
                <a:sym typeface="Arial"/>
              </a:rPr>
              <a:t> Assist Chair, signing officer	</a:t>
            </a:r>
            <a:endParaRPr sz="2400" b="0" i="0" u="none" strike="noStrike" cap="none">
              <a:solidFill>
                <a:schemeClr val="dk1"/>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430" name="Google Shape;430;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434"/>
        <p:cNvGrpSpPr/>
        <p:nvPr/>
      </p:nvGrpSpPr>
      <p:grpSpPr>
        <a:xfrm>
          <a:off x="0" y="0"/>
          <a:ext cx="0" cy="0"/>
          <a:chOff x="0" y="0"/>
          <a:chExt cx="0" cy="0"/>
        </a:xfrm>
      </p:grpSpPr>
      <p:sp>
        <p:nvSpPr>
          <p:cNvPr id="435" name="Google Shape;435;p24"/>
          <p:cNvSpPr txBox="1"/>
          <p:nvPr/>
        </p:nvSpPr>
        <p:spPr>
          <a:xfrm>
            <a:off x="592725" y="296350"/>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436" name="Google Shape;436;p24"/>
          <p:cNvSpPr txBox="1"/>
          <p:nvPr/>
        </p:nvSpPr>
        <p:spPr>
          <a:xfrm>
            <a:off x="586475" y="345625"/>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437" name="Google Shape;437;p24"/>
          <p:cNvSpPr txBox="1"/>
          <p:nvPr/>
        </p:nvSpPr>
        <p:spPr>
          <a:xfrm>
            <a:off x="321050" y="296350"/>
            <a:ext cx="71946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CA" sz="3000" b="1" i="0" u="none" strike="noStrike" cap="none">
                <a:solidFill>
                  <a:schemeClr val="dk1"/>
                </a:solidFill>
                <a:latin typeface="Arial"/>
                <a:ea typeface="Arial"/>
                <a:cs typeface="Arial"/>
                <a:sym typeface="Arial"/>
              </a:rPr>
              <a:t>PAC Exec Roles (5 positions)</a:t>
            </a:r>
            <a:endParaRPr sz="3000" b="1" i="0" u="none" strike="noStrike" cap="none">
              <a:solidFill>
                <a:schemeClr val="dk1"/>
              </a:solidFill>
              <a:latin typeface="Arial"/>
              <a:ea typeface="Arial"/>
              <a:cs typeface="Arial"/>
              <a:sym typeface="Arial"/>
            </a:endParaRPr>
          </a:p>
        </p:txBody>
      </p:sp>
      <p:sp>
        <p:nvSpPr>
          <p:cNvPr id="438" name="Google Shape;438;p24"/>
          <p:cNvSpPr txBox="1"/>
          <p:nvPr/>
        </p:nvSpPr>
        <p:spPr>
          <a:xfrm>
            <a:off x="358950" y="942850"/>
            <a:ext cx="8426100" cy="4079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chemeClr val="lt2"/>
              </a:solidFill>
              <a:latin typeface="Arial"/>
              <a:ea typeface="Arial"/>
              <a:cs typeface="Arial"/>
              <a:sym typeface="Arial"/>
            </a:endParaRPr>
          </a:p>
          <a:p>
            <a:pPr marL="457200" marR="0" lvl="0" indent="-374650" algn="l" rtl="0">
              <a:lnSpc>
                <a:spcPct val="100000"/>
              </a:lnSpc>
              <a:spcBef>
                <a:spcPts val="0"/>
              </a:spcBef>
              <a:spcAft>
                <a:spcPts val="0"/>
              </a:spcAft>
              <a:buClr>
                <a:schemeClr val="dk1"/>
              </a:buClr>
              <a:buSzPts val="2300"/>
              <a:buFont typeface="Arial"/>
              <a:buChar char="●"/>
            </a:pPr>
            <a:r>
              <a:rPr lang="en-CA" sz="2300" b="1" i="0" u="sng" strike="noStrike" cap="none">
                <a:solidFill>
                  <a:schemeClr val="dk1"/>
                </a:solidFill>
                <a:latin typeface="Arial"/>
                <a:ea typeface="Arial"/>
                <a:cs typeface="Arial"/>
                <a:sym typeface="Arial"/>
              </a:rPr>
              <a:t>Treasurer</a:t>
            </a:r>
            <a:r>
              <a:rPr lang="en-CA" sz="2300" b="1" i="0" u="none" strike="noStrike" cap="none">
                <a:solidFill>
                  <a:schemeClr val="dk1"/>
                </a:solidFill>
                <a:latin typeface="Arial"/>
                <a:ea typeface="Arial"/>
                <a:cs typeface="Arial"/>
                <a:sym typeface="Arial"/>
              </a:rPr>
              <a:t>:</a:t>
            </a:r>
            <a:r>
              <a:rPr lang="en-CA" sz="2300" b="0" i="0" u="none" strike="noStrike" cap="none">
                <a:solidFill>
                  <a:schemeClr val="dk1"/>
                </a:solidFill>
                <a:latin typeface="Arial"/>
                <a:ea typeface="Arial"/>
                <a:cs typeface="Arial"/>
                <a:sym typeface="Arial"/>
              </a:rPr>
              <a:t> Oversee PAC accounts, receive funds, deposit funds; reconcile accounts, annual report, submit gaming grant and reports	</a:t>
            </a:r>
            <a:endParaRPr sz="23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chemeClr val="dk1"/>
              </a:solidFill>
              <a:latin typeface="Arial"/>
              <a:ea typeface="Arial"/>
              <a:cs typeface="Arial"/>
              <a:sym typeface="Arial"/>
            </a:endParaRPr>
          </a:p>
          <a:p>
            <a:pPr marL="457200" marR="0" lvl="0" indent="-374650" algn="l" rtl="0">
              <a:lnSpc>
                <a:spcPct val="100000"/>
              </a:lnSpc>
              <a:spcBef>
                <a:spcPts val="0"/>
              </a:spcBef>
              <a:spcAft>
                <a:spcPts val="0"/>
              </a:spcAft>
              <a:buClr>
                <a:schemeClr val="dk1"/>
              </a:buClr>
              <a:buSzPts val="2300"/>
              <a:buFont typeface="Arial"/>
              <a:buChar char="●"/>
            </a:pPr>
            <a:r>
              <a:rPr lang="en-CA" sz="2300" b="1" i="0" u="sng" strike="noStrike" cap="none">
                <a:solidFill>
                  <a:schemeClr val="dk1"/>
                </a:solidFill>
                <a:latin typeface="Arial"/>
                <a:ea typeface="Arial"/>
                <a:cs typeface="Arial"/>
                <a:sym typeface="Arial"/>
              </a:rPr>
              <a:t>Secretary</a:t>
            </a:r>
            <a:r>
              <a:rPr lang="en-CA" sz="2300" b="0" i="0" u="none" strike="noStrike" cap="none">
                <a:solidFill>
                  <a:schemeClr val="dk1"/>
                </a:solidFill>
                <a:latin typeface="Arial"/>
                <a:ea typeface="Arial"/>
                <a:cs typeface="Arial"/>
                <a:sym typeface="Arial"/>
              </a:rPr>
              <a:t>: Take minutes at meetings, organize PAC communications and records	</a:t>
            </a:r>
            <a:endParaRPr sz="23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chemeClr val="dk1"/>
              </a:solidFill>
              <a:latin typeface="Arial"/>
              <a:ea typeface="Arial"/>
              <a:cs typeface="Arial"/>
              <a:sym typeface="Arial"/>
            </a:endParaRPr>
          </a:p>
          <a:p>
            <a:pPr marL="457200" marR="0" lvl="0" indent="-374650" algn="l" rtl="0">
              <a:lnSpc>
                <a:spcPct val="100000"/>
              </a:lnSpc>
              <a:spcBef>
                <a:spcPts val="0"/>
              </a:spcBef>
              <a:spcAft>
                <a:spcPts val="0"/>
              </a:spcAft>
              <a:buClr>
                <a:schemeClr val="dk1"/>
              </a:buClr>
              <a:buSzPts val="2300"/>
              <a:buFont typeface="Arial"/>
              <a:buChar char="●"/>
            </a:pPr>
            <a:r>
              <a:rPr lang="en-CA" sz="2300" b="1" i="0" u="sng" strike="noStrike" cap="none">
                <a:solidFill>
                  <a:schemeClr val="dk1"/>
                </a:solidFill>
                <a:latin typeface="Arial"/>
                <a:ea typeface="Arial"/>
                <a:cs typeface="Arial"/>
                <a:sym typeface="Arial"/>
              </a:rPr>
              <a:t>DPAC Rep</a:t>
            </a:r>
            <a:r>
              <a:rPr lang="en-CA" sz="2300" b="1" i="0" u="none" strike="noStrike" cap="none">
                <a:solidFill>
                  <a:schemeClr val="dk1"/>
                </a:solidFill>
                <a:latin typeface="Arial"/>
                <a:ea typeface="Arial"/>
                <a:cs typeface="Arial"/>
                <a:sym typeface="Arial"/>
              </a:rPr>
              <a:t>:</a:t>
            </a:r>
            <a:r>
              <a:rPr lang="en-CA" sz="2300" b="0" i="0" u="none" strike="noStrike" cap="none">
                <a:solidFill>
                  <a:schemeClr val="dk1"/>
                </a:solidFill>
                <a:latin typeface="Arial"/>
                <a:ea typeface="Arial"/>
                <a:cs typeface="Arial"/>
                <a:sym typeface="Arial"/>
              </a:rPr>
              <a:t> Attend DPAC (District PAC) meetings		</a:t>
            </a:r>
            <a:endParaRPr sz="23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chemeClr val="dk1"/>
              </a:solidFill>
              <a:latin typeface="Arial"/>
              <a:ea typeface="Arial"/>
              <a:cs typeface="Arial"/>
              <a:sym typeface="Arial"/>
            </a:endParaRPr>
          </a:p>
        </p:txBody>
      </p:sp>
      <p:sp>
        <p:nvSpPr>
          <p:cNvPr id="439" name="Google Shape;439;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443"/>
        <p:cNvGrpSpPr/>
        <p:nvPr/>
      </p:nvGrpSpPr>
      <p:grpSpPr>
        <a:xfrm>
          <a:off x="0" y="0"/>
          <a:ext cx="0" cy="0"/>
          <a:chOff x="0" y="0"/>
          <a:chExt cx="0" cy="0"/>
        </a:xfrm>
      </p:grpSpPr>
      <p:sp>
        <p:nvSpPr>
          <p:cNvPr id="444" name="Google Shape;444;p25"/>
          <p:cNvSpPr txBox="1"/>
          <p:nvPr/>
        </p:nvSpPr>
        <p:spPr>
          <a:xfrm>
            <a:off x="592725" y="296350"/>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445" name="Google Shape;445;p25"/>
          <p:cNvSpPr txBox="1"/>
          <p:nvPr/>
        </p:nvSpPr>
        <p:spPr>
          <a:xfrm>
            <a:off x="586475" y="345625"/>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446" name="Google Shape;446;p25"/>
          <p:cNvSpPr txBox="1"/>
          <p:nvPr/>
        </p:nvSpPr>
        <p:spPr>
          <a:xfrm>
            <a:off x="321050" y="157475"/>
            <a:ext cx="87000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CA" sz="3000" b="1" i="0" u="none" strike="noStrike" cap="none">
                <a:solidFill>
                  <a:schemeClr val="dk1"/>
                </a:solidFill>
                <a:latin typeface="Arial"/>
                <a:ea typeface="Arial"/>
                <a:cs typeface="Arial"/>
                <a:sym typeface="Arial"/>
              </a:rPr>
              <a:t>PAC ‘Members at Large’ join subcommittees </a:t>
            </a:r>
            <a:endParaRPr sz="3000" b="1" i="0" u="none" strike="noStrike" cap="none">
              <a:solidFill>
                <a:schemeClr val="dk1"/>
              </a:solidFill>
              <a:latin typeface="Arial"/>
              <a:ea typeface="Arial"/>
              <a:cs typeface="Arial"/>
              <a:sym typeface="Arial"/>
            </a:endParaRPr>
          </a:p>
        </p:txBody>
      </p:sp>
      <p:sp>
        <p:nvSpPr>
          <p:cNvPr id="447" name="Google Shape;447;p25"/>
          <p:cNvSpPr txBox="1"/>
          <p:nvPr/>
        </p:nvSpPr>
        <p:spPr>
          <a:xfrm>
            <a:off x="162675" y="976575"/>
            <a:ext cx="8184600" cy="538800"/>
          </a:xfrm>
          <a:prstGeom prst="rect">
            <a:avLst/>
          </a:prstGeom>
          <a:noFill/>
          <a:ln>
            <a:noFill/>
          </a:ln>
        </p:spPr>
        <p:txBody>
          <a:bodyPr spcFirstLastPara="1" wrap="square" lIns="91425" tIns="91425" rIns="91425" bIns="91425" anchor="t" anchorCtr="0">
            <a:spAutoFit/>
          </a:bodyPr>
          <a:lstStyle/>
          <a:p>
            <a:pPr marL="457200" marR="0" lvl="0" indent="-374650" algn="l" rtl="0">
              <a:lnSpc>
                <a:spcPct val="100000"/>
              </a:lnSpc>
              <a:spcBef>
                <a:spcPts val="0"/>
              </a:spcBef>
              <a:spcAft>
                <a:spcPts val="0"/>
              </a:spcAft>
              <a:buClr>
                <a:schemeClr val="dk1"/>
              </a:buClr>
              <a:buSzPts val="2300"/>
              <a:buFont typeface="Arial"/>
              <a:buChar char="●"/>
            </a:pPr>
            <a:r>
              <a:rPr lang="en-CA" sz="2300" b="1" i="0" u="none" strike="noStrike" cap="none">
                <a:solidFill>
                  <a:schemeClr val="dk1"/>
                </a:solidFill>
                <a:latin typeface="Arial"/>
                <a:ea typeface="Arial"/>
                <a:cs typeface="Arial"/>
                <a:sym typeface="Arial"/>
              </a:rPr>
              <a:t>BYNG ARTS</a:t>
            </a:r>
            <a:r>
              <a:rPr lang="en-CA" sz="2300" b="0" i="0" u="none" strike="noStrike" cap="none">
                <a:solidFill>
                  <a:schemeClr val="dk1"/>
                </a:solidFill>
                <a:latin typeface="Arial"/>
                <a:ea typeface="Arial"/>
                <a:cs typeface="Arial"/>
                <a:sym typeface="Arial"/>
              </a:rPr>
              <a:t> - Byng Arts specific engagement &amp; support</a:t>
            </a:r>
            <a:endParaRPr sz="2300" b="0" i="0" u="none" strike="noStrike" cap="none">
              <a:solidFill>
                <a:schemeClr val="dk1"/>
              </a:solidFill>
              <a:latin typeface="Arial"/>
              <a:ea typeface="Arial"/>
              <a:cs typeface="Arial"/>
              <a:sym typeface="Arial"/>
            </a:endParaRPr>
          </a:p>
        </p:txBody>
      </p:sp>
      <p:sp>
        <p:nvSpPr>
          <p:cNvPr id="448" name="Google Shape;448;p25"/>
          <p:cNvSpPr txBox="1"/>
          <p:nvPr/>
        </p:nvSpPr>
        <p:spPr>
          <a:xfrm>
            <a:off x="162675" y="1548620"/>
            <a:ext cx="8793600" cy="538800"/>
          </a:xfrm>
          <a:prstGeom prst="rect">
            <a:avLst/>
          </a:prstGeom>
          <a:noFill/>
          <a:ln>
            <a:noFill/>
          </a:ln>
        </p:spPr>
        <p:txBody>
          <a:bodyPr spcFirstLastPara="1" wrap="square" lIns="91425" tIns="91425" rIns="91425" bIns="91425" anchor="t" anchorCtr="0">
            <a:spAutoFit/>
          </a:bodyPr>
          <a:lstStyle/>
          <a:p>
            <a:pPr marL="457200" marR="0" lvl="0" indent="-374650" algn="l" rtl="0">
              <a:lnSpc>
                <a:spcPct val="100000"/>
              </a:lnSpc>
              <a:spcBef>
                <a:spcPts val="0"/>
              </a:spcBef>
              <a:spcAft>
                <a:spcPts val="0"/>
              </a:spcAft>
              <a:buClr>
                <a:schemeClr val="dk1"/>
              </a:buClr>
              <a:buSzPts val="2300"/>
              <a:buFont typeface="Arial"/>
              <a:buChar char="●"/>
            </a:pPr>
            <a:r>
              <a:rPr lang="en-CA" sz="2300" b="1" i="0" u="none" strike="noStrike" cap="none">
                <a:solidFill>
                  <a:schemeClr val="dk1"/>
                </a:solidFill>
                <a:latin typeface="Arial"/>
                <a:ea typeface="Arial"/>
                <a:cs typeface="Arial"/>
                <a:sym typeface="Arial"/>
              </a:rPr>
              <a:t>SAFETY</a:t>
            </a:r>
            <a:r>
              <a:rPr lang="en-CA" sz="2300" b="0" i="0" u="none" strike="noStrike" cap="none">
                <a:solidFill>
                  <a:schemeClr val="dk1"/>
                </a:solidFill>
                <a:latin typeface="Arial"/>
                <a:ea typeface="Arial"/>
                <a:cs typeface="Arial"/>
                <a:sym typeface="Arial"/>
              </a:rPr>
              <a:t> - Keep track or safety-related issues around Byng; </a:t>
            </a:r>
            <a:endParaRPr sz="2300" b="0" i="0" u="none" strike="noStrike" cap="none">
              <a:solidFill>
                <a:schemeClr val="dk1"/>
              </a:solidFill>
              <a:latin typeface="Arial"/>
              <a:ea typeface="Arial"/>
              <a:cs typeface="Arial"/>
              <a:sym typeface="Arial"/>
            </a:endParaRPr>
          </a:p>
        </p:txBody>
      </p:sp>
      <p:sp>
        <p:nvSpPr>
          <p:cNvPr id="449" name="Google Shape;449;p25"/>
          <p:cNvSpPr txBox="1"/>
          <p:nvPr/>
        </p:nvSpPr>
        <p:spPr>
          <a:xfrm>
            <a:off x="162675" y="3274125"/>
            <a:ext cx="8092800" cy="892800"/>
          </a:xfrm>
          <a:prstGeom prst="rect">
            <a:avLst/>
          </a:prstGeom>
          <a:noFill/>
          <a:ln>
            <a:noFill/>
          </a:ln>
        </p:spPr>
        <p:txBody>
          <a:bodyPr spcFirstLastPara="1" wrap="square" lIns="91425" tIns="91425" rIns="91425" bIns="91425" anchor="t" anchorCtr="0">
            <a:spAutoFit/>
          </a:bodyPr>
          <a:lstStyle/>
          <a:p>
            <a:pPr marL="457200" marR="0" lvl="0" indent="-374650" algn="l" rtl="0">
              <a:lnSpc>
                <a:spcPct val="100000"/>
              </a:lnSpc>
              <a:spcBef>
                <a:spcPts val="0"/>
              </a:spcBef>
              <a:spcAft>
                <a:spcPts val="0"/>
              </a:spcAft>
              <a:buClr>
                <a:schemeClr val="dk1"/>
              </a:buClr>
              <a:buSzPts val="2300"/>
              <a:buFont typeface="Arial"/>
              <a:buChar char="●"/>
            </a:pPr>
            <a:r>
              <a:rPr lang="en-CA" sz="2300" b="1" i="0" u="none" strike="noStrike" cap="none">
                <a:solidFill>
                  <a:schemeClr val="dk1"/>
                </a:solidFill>
                <a:latin typeface="Arial"/>
                <a:ea typeface="Arial"/>
                <a:cs typeface="Arial"/>
                <a:sym typeface="Arial"/>
              </a:rPr>
              <a:t>FUNDRAISING AND EVENTS - </a:t>
            </a:r>
            <a:r>
              <a:rPr lang="en-CA" sz="2300" b="0" i="0" u="none" strike="noStrike" cap="none">
                <a:solidFill>
                  <a:schemeClr val="dk1"/>
                </a:solidFill>
                <a:latin typeface="Arial"/>
                <a:ea typeface="Arial"/>
                <a:cs typeface="Arial"/>
                <a:sym typeface="Arial"/>
              </a:rPr>
              <a:t>Help</a:t>
            </a:r>
            <a:r>
              <a:rPr lang="en-CA" sz="2300" b="1" i="0" u="none" strike="noStrike" cap="none">
                <a:solidFill>
                  <a:schemeClr val="dk1"/>
                </a:solidFill>
                <a:latin typeface="Arial"/>
                <a:ea typeface="Arial"/>
                <a:cs typeface="Arial"/>
                <a:sym typeface="Arial"/>
              </a:rPr>
              <a:t> </a:t>
            </a:r>
            <a:r>
              <a:rPr lang="en-CA" sz="2300" b="0" i="0" u="none" strike="noStrike" cap="none">
                <a:solidFill>
                  <a:schemeClr val="dk1"/>
                </a:solidFill>
                <a:latin typeface="Arial"/>
                <a:ea typeface="Arial"/>
                <a:cs typeface="Arial"/>
                <a:sym typeface="Arial"/>
              </a:rPr>
              <a:t>run fundraising and school events </a:t>
            </a:r>
            <a:endParaRPr sz="2300" b="0" i="0" u="none" strike="noStrike" cap="none">
              <a:solidFill>
                <a:schemeClr val="dk1"/>
              </a:solidFill>
              <a:latin typeface="Arial"/>
              <a:ea typeface="Arial"/>
              <a:cs typeface="Arial"/>
              <a:sym typeface="Arial"/>
            </a:endParaRPr>
          </a:p>
        </p:txBody>
      </p:sp>
      <p:sp>
        <p:nvSpPr>
          <p:cNvPr id="450" name="Google Shape;450;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30</a:t>
            </a:fld>
            <a:endParaRPr/>
          </a:p>
        </p:txBody>
      </p:sp>
      <p:sp>
        <p:nvSpPr>
          <p:cNvPr id="451" name="Google Shape;451;p25"/>
          <p:cNvSpPr txBox="1"/>
          <p:nvPr/>
        </p:nvSpPr>
        <p:spPr>
          <a:xfrm>
            <a:off x="187725" y="4280661"/>
            <a:ext cx="8461200" cy="538800"/>
          </a:xfrm>
          <a:prstGeom prst="rect">
            <a:avLst/>
          </a:prstGeom>
          <a:noFill/>
          <a:ln>
            <a:noFill/>
          </a:ln>
        </p:spPr>
        <p:txBody>
          <a:bodyPr spcFirstLastPara="1" wrap="square" lIns="91425" tIns="91425" rIns="91425" bIns="91425" anchor="t" anchorCtr="0">
            <a:spAutoFit/>
          </a:bodyPr>
          <a:lstStyle/>
          <a:p>
            <a:pPr marL="457200" marR="0" lvl="0" indent="-374650" algn="l" rtl="0">
              <a:lnSpc>
                <a:spcPct val="100000"/>
              </a:lnSpc>
              <a:spcBef>
                <a:spcPts val="0"/>
              </a:spcBef>
              <a:spcAft>
                <a:spcPts val="0"/>
              </a:spcAft>
              <a:buClr>
                <a:schemeClr val="dk1"/>
              </a:buClr>
              <a:buSzPts val="2300"/>
              <a:buFont typeface="Arial"/>
              <a:buChar char="●"/>
            </a:pPr>
            <a:r>
              <a:rPr lang="en-CA" sz="2300" b="1" i="0" u="none" strike="noStrike" cap="none">
                <a:solidFill>
                  <a:schemeClr val="dk1"/>
                </a:solidFill>
                <a:latin typeface="Arial"/>
                <a:ea typeface="Arial"/>
                <a:cs typeface="Arial"/>
                <a:sym typeface="Arial"/>
              </a:rPr>
              <a:t>OTHERS - </a:t>
            </a:r>
            <a:r>
              <a:rPr lang="en-CA" sz="2300" b="0" i="0" u="none" strike="noStrike" cap="none">
                <a:solidFill>
                  <a:schemeClr val="dk1"/>
                </a:solidFill>
                <a:latin typeface="Arial"/>
                <a:ea typeface="Arial"/>
                <a:cs typeface="Arial"/>
                <a:sym typeface="Arial"/>
              </a:rPr>
              <a:t>possible new/different subcommittees this year</a:t>
            </a:r>
            <a:endParaRPr sz="2300" b="0" i="0" u="none" strike="noStrike" cap="none">
              <a:solidFill>
                <a:schemeClr val="dk1"/>
              </a:solidFill>
              <a:latin typeface="Arial"/>
              <a:ea typeface="Arial"/>
              <a:cs typeface="Arial"/>
              <a:sym typeface="Arial"/>
            </a:endParaRPr>
          </a:p>
        </p:txBody>
      </p:sp>
      <p:sp>
        <p:nvSpPr>
          <p:cNvPr id="452" name="Google Shape;452;p25"/>
          <p:cNvSpPr txBox="1"/>
          <p:nvPr/>
        </p:nvSpPr>
        <p:spPr>
          <a:xfrm>
            <a:off x="162675" y="2216949"/>
            <a:ext cx="9282983" cy="892522"/>
          </a:xfrm>
          <a:prstGeom prst="rect">
            <a:avLst/>
          </a:prstGeom>
          <a:noFill/>
          <a:ln>
            <a:noFill/>
          </a:ln>
        </p:spPr>
        <p:txBody>
          <a:bodyPr spcFirstLastPara="1" wrap="square" lIns="91425" tIns="91425" rIns="91425" bIns="91425" anchor="t" anchorCtr="0">
            <a:spAutoFit/>
          </a:bodyPr>
          <a:lstStyle/>
          <a:p>
            <a:pPr marL="457200" marR="0" lvl="0" indent="-374650" algn="l" rtl="0">
              <a:lnSpc>
                <a:spcPct val="100000"/>
              </a:lnSpc>
              <a:spcBef>
                <a:spcPts val="0"/>
              </a:spcBef>
              <a:spcAft>
                <a:spcPts val="0"/>
              </a:spcAft>
              <a:buClr>
                <a:schemeClr val="dk1"/>
              </a:buClr>
              <a:buSzPts val="2300"/>
              <a:buFont typeface="Arial"/>
              <a:buChar char="●"/>
            </a:pPr>
            <a:r>
              <a:rPr lang="en-CA" sz="2300" b="1" i="0" u="none" strike="noStrike" cap="none">
                <a:solidFill>
                  <a:schemeClr val="dk1"/>
                </a:solidFill>
                <a:latin typeface="Arial"/>
                <a:ea typeface="Arial"/>
                <a:cs typeface="Arial"/>
                <a:sym typeface="Arial"/>
              </a:rPr>
              <a:t>INCLUSION &amp; DIVERSITY </a:t>
            </a:r>
            <a:r>
              <a:rPr lang="en-CA" sz="2300" b="0" i="0" u="none" strike="noStrike" cap="none">
                <a:solidFill>
                  <a:schemeClr val="dk1"/>
                </a:solidFill>
                <a:latin typeface="Arial"/>
                <a:ea typeface="Arial"/>
                <a:cs typeface="Arial"/>
                <a:sym typeface="Arial"/>
              </a:rPr>
              <a:t>- Forum for supporting diversity, inclusion and belonging at Byng. </a:t>
            </a:r>
            <a:r>
              <a:rPr lang="en-CA" sz="2000" b="0" i="0" u="none" strike="noStrike" cap="none">
                <a:solidFill>
                  <a:schemeClr val="dk1"/>
                </a:solidFill>
                <a:latin typeface="Arial"/>
                <a:ea typeface="Arial"/>
                <a:cs typeface="Arial"/>
                <a:sym typeface="Arial"/>
              </a:rPr>
              <a:t>Contact: Jacqueline Crummey</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456"/>
        <p:cNvGrpSpPr/>
        <p:nvPr/>
      </p:nvGrpSpPr>
      <p:grpSpPr>
        <a:xfrm>
          <a:off x="0" y="0"/>
          <a:ext cx="0" cy="0"/>
          <a:chOff x="0" y="0"/>
          <a:chExt cx="0" cy="0"/>
        </a:xfrm>
      </p:grpSpPr>
      <p:sp>
        <p:nvSpPr>
          <p:cNvPr id="457" name="Google Shape;457;p27"/>
          <p:cNvSpPr txBox="1">
            <a:spLocks noGrp="1"/>
          </p:cNvSpPr>
          <p:nvPr>
            <p:ph type="ctrTitle"/>
          </p:nvPr>
        </p:nvSpPr>
        <p:spPr>
          <a:xfrm>
            <a:off x="1505375" y="518725"/>
            <a:ext cx="5916000" cy="3564000"/>
          </a:xfrm>
          <a:prstGeom prst="rect">
            <a:avLst/>
          </a:prstGeom>
          <a:noFill/>
          <a:ln>
            <a:noFill/>
          </a:ln>
        </p:spPr>
        <p:txBody>
          <a:bodyPr spcFirstLastPara="1" wrap="square" lIns="91425" tIns="91425" rIns="91425" bIns="91425" anchor="b" anchorCtr="0">
            <a:noAutofit/>
          </a:bodyPr>
          <a:lstStyle/>
          <a:p>
            <a:pPr marL="0" lvl="0" indent="0" algn="ctr" rtl="0">
              <a:lnSpc>
                <a:spcPct val="107000"/>
              </a:lnSpc>
              <a:spcBef>
                <a:spcPts val="0"/>
              </a:spcBef>
              <a:spcAft>
                <a:spcPts val="0"/>
              </a:spcAft>
              <a:buSzPts val="4000"/>
              <a:buNone/>
            </a:pPr>
            <a:r>
              <a:rPr lang="en-CA" sz="3800" b="1">
                <a:latin typeface="Calibri"/>
                <a:ea typeface="Calibri"/>
                <a:cs typeface="Calibri"/>
                <a:sym typeface="Calibri"/>
              </a:rPr>
              <a:t>General Q &amp; A</a:t>
            </a:r>
            <a:endParaRPr sz="3800" b="1">
              <a:latin typeface="Calibri"/>
              <a:ea typeface="Calibri"/>
              <a:cs typeface="Calibri"/>
              <a:sym typeface="Calibri"/>
            </a:endParaRPr>
          </a:p>
          <a:p>
            <a:pPr marL="0" lvl="0" indent="0" algn="ctr" rtl="0">
              <a:lnSpc>
                <a:spcPct val="90000"/>
              </a:lnSpc>
              <a:spcBef>
                <a:spcPts val="800"/>
              </a:spcBef>
              <a:spcAft>
                <a:spcPts val="0"/>
              </a:spcAft>
              <a:buClr>
                <a:srgbClr val="000000"/>
              </a:buClr>
              <a:buSzPts val="5400"/>
              <a:buFont typeface="Gill Sans"/>
              <a:buNone/>
            </a:pPr>
            <a:r>
              <a:rPr lang="en-CA" sz="3800" b="1">
                <a:latin typeface="Arial"/>
                <a:ea typeface="Arial"/>
                <a:cs typeface="Arial"/>
                <a:sym typeface="Arial"/>
              </a:rPr>
              <a:t>提问和回答</a:t>
            </a:r>
            <a:endParaRPr sz="3800" b="1">
              <a:latin typeface="Arial"/>
              <a:ea typeface="Arial"/>
              <a:cs typeface="Arial"/>
              <a:sym typeface="Arial"/>
            </a:endParaRPr>
          </a:p>
          <a:p>
            <a:pPr marL="0" lvl="0" indent="0" algn="l" rtl="0">
              <a:lnSpc>
                <a:spcPct val="90000"/>
              </a:lnSpc>
              <a:spcBef>
                <a:spcPts val="800"/>
              </a:spcBef>
              <a:spcAft>
                <a:spcPts val="0"/>
              </a:spcAft>
              <a:buClr>
                <a:srgbClr val="000000"/>
              </a:buClr>
              <a:buSzPts val="5400"/>
              <a:buFont typeface="Gill Sans"/>
              <a:buNone/>
            </a:pPr>
            <a:endParaRPr sz="2200" b="1">
              <a:latin typeface="Arial"/>
              <a:ea typeface="Arial"/>
              <a:cs typeface="Arial"/>
              <a:sym typeface="Arial"/>
            </a:endParaRPr>
          </a:p>
          <a:p>
            <a:pPr marL="457200" lvl="0" indent="0" algn="ctr" rtl="0">
              <a:lnSpc>
                <a:spcPct val="90000"/>
              </a:lnSpc>
              <a:spcBef>
                <a:spcPts val="800"/>
              </a:spcBef>
              <a:spcAft>
                <a:spcPts val="0"/>
              </a:spcAft>
              <a:buSzPts val="4000"/>
              <a:buNone/>
            </a:pPr>
            <a:endParaRPr sz="1300" i="1">
              <a:solidFill>
                <a:schemeClr val="accent5"/>
              </a:solidFill>
              <a:latin typeface="Arial"/>
              <a:ea typeface="Arial"/>
              <a:cs typeface="Arial"/>
              <a:sym typeface="Arial"/>
            </a:endParaRPr>
          </a:p>
          <a:p>
            <a:pPr marL="0" lvl="0" indent="0" algn="l" rtl="0">
              <a:lnSpc>
                <a:spcPct val="90000"/>
              </a:lnSpc>
              <a:spcBef>
                <a:spcPts val="800"/>
              </a:spcBef>
              <a:spcAft>
                <a:spcPts val="0"/>
              </a:spcAft>
              <a:buClr>
                <a:srgbClr val="000000"/>
              </a:buClr>
              <a:buSzPts val="5400"/>
              <a:buFont typeface="Gill Sans"/>
              <a:buNone/>
            </a:pPr>
            <a:endParaRPr sz="2200" b="1">
              <a:latin typeface="Arial"/>
              <a:ea typeface="Arial"/>
              <a:cs typeface="Arial"/>
              <a:sym typeface="Arial"/>
            </a:endParaRPr>
          </a:p>
        </p:txBody>
      </p:sp>
      <p:sp>
        <p:nvSpPr>
          <p:cNvPr id="458" name="Google Shape;458;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462"/>
        <p:cNvGrpSpPr/>
        <p:nvPr/>
      </p:nvGrpSpPr>
      <p:grpSpPr>
        <a:xfrm>
          <a:off x="0" y="0"/>
          <a:ext cx="0" cy="0"/>
          <a:chOff x="0" y="0"/>
          <a:chExt cx="0" cy="0"/>
        </a:xfrm>
      </p:grpSpPr>
      <p:sp>
        <p:nvSpPr>
          <p:cNvPr id="463" name="Google Shape;463;p28"/>
          <p:cNvSpPr txBox="1">
            <a:spLocks noGrp="1"/>
          </p:cNvSpPr>
          <p:nvPr>
            <p:ph type="ctrTitle"/>
          </p:nvPr>
        </p:nvSpPr>
        <p:spPr>
          <a:xfrm>
            <a:off x="859350" y="217825"/>
            <a:ext cx="7425300" cy="8445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5200"/>
              <a:buNone/>
            </a:pPr>
            <a:r>
              <a:rPr lang="en-CA" sz="3000" b="1"/>
              <a:t>Byng &amp; PAC Announcements</a:t>
            </a:r>
            <a:endParaRPr sz="3800" b="1">
              <a:latin typeface="Calibri"/>
              <a:ea typeface="Calibri"/>
              <a:cs typeface="Calibri"/>
              <a:sym typeface="Calibri"/>
            </a:endParaRPr>
          </a:p>
        </p:txBody>
      </p:sp>
      <p:sp>
        <p:nvSpPr>
          <p:cNvPr id="464" name="Google Shape;464;p28"/>
          <p:cNvSpPr txBox="1"/>
          <p:nvPr/>
        </p:nvSpPr>
        <p:spPr>
          <a:xfrm>
            <a:off x="859350" y="1062325"/>
            <a:ext cx="7239000" cy="3279900"/>
          </a:xfrm>
          <a:prstGeom prst="rect">
            <a:avLst/>
          </a:prstGeom>
          <a:noFill/>
          <a:ln>
            <a:noFill/>
          </a:ln>
        </p:spPr>
        <p:txBody>
          <a:bodyPr spcFirstLastPara="1" wrap="square" lIns="91425" tIns="91425" rIns="91425" bIns="91425" anchor="t" anchorCtr="0">
            <a:noAutofit/>
          </a:bodyPr>
          <a:lstStyle/>
          <a:p>
            <a:pPr marL="457200" lvl="0" indent="-336550" algn="l" rtl="0">
              <a:spcBef>
                <a:spcPts val="0"/>
              </a:spcBef>
              <a:spcAft>
                <a:spcPts val="0"/>
              </a:spcAft>
              <a:buClr>
                <a:schemeClr val="dk1"/>
              </a:buClr>
              <a:buSzPts val="1700"/>
              <a:buChar char="●"/>
            </a:pPr>
            <a:r>
              <a:rPr lang="en-CA" sz="1700">
                <a:solidFill>
                  <a:schemeClr val="dk1"/>
                </a:solidFill>
              </a:rPr>
              <a:t>PAC Executive &amp; Member-at-Large recruitment underway</a:t>
            </a:r>
            <a:endParaRPr sz="1700">
              <a:solidFill>
                <a:schemeClr val="dk1"/>
              </a:solidFill>
            </a:endParaRPr>
          </a:p>
          <a:p>
            <a:pPr marL="914400" lvl="1" indent="-304800" algn="l" rtl="0">
              <a:spcBef>
                <a:spcPts val="0"/>
              </a:spcBef>
              <a:spcAft>
                <a:spcPts val="0"/>
              </a:spcAft>
              <a:buClr>
                <a:schemeClr val="dk1"/>
              </a:buClr>
              <a:buSzPts val="1200"/>
              <a:buChar char="○"/>
            </a:pPr>
            <a:r>
              <a:rPr lang="en-CA" sz="1600">
                <a:solidFill>
                  <a:schemeClr val="dk1"/>
                </a:solidFill>
              </a:rPr>
              <a:t>Chair or Co-Chair</a:t>
            </a:r>
            <a:endParaRPr sz="2500">
              <a:solidFill>
                <a:schemeClr val="dk1"/>
              </a:solidFill>
            </a:endParaRPr>
          </a:p>
          <a:p>
            <a:pPr marL="914400" lvl="1" indent="-304800" algn="l" rtl="0">
              <a:spcBef>
                <a:spcPts val="0"/>
              </a:spcBef>
              <a:spcAft>
                <a:spcPts val="0"/>
              </a:spcAft>
              <a:buClr>
                <a:schemeClr val="dk1"/>
              </a:buClr>
              <a:buSzPts val="1200"/>
              <a:buChar char="○"/>
            </a:pPr>
            <a:r>
              <a:rPr lang="en-CA" sz="1600">
                <a:solidFill>
                  <a:schemeClr val="dk1"/>
                </a:solidFill>
              </a:rPr>
              <a:t>Vice Chair</a:t>
            </a:r>
            <a:endParaRPr sz="1600"/>
          </a:p>
          <a:p>
            <a:pPr marL="914400" lvl="1" indent="-304800" algn="l" rtl="0">
              <a:spcBef>
                <a:spcPts val="0"/>
              </a:spcBef>
              <a:spcAft>
                <a:spcPts val="0"/>
              </a:spcAft>
              <a:buClr>
                <a:schemeClr val="dk1"/>
              </a:buClr>
              <a:buSzPts val="1200"/>
              <a:buChar char="○"/>
            </a:pPr>
            <a:r>
              <a:rPr lang="en-CA" sz="1600">
                <a:solidFill>
                  <a:schemeClr val="dk1"/>
                </a:solidFill>
              </a:rPr>
              <a:t>Treasurer</a:t>
            </a:r>
            <a:endParaRPr sz="1600"/>
          </a:p>
          <a:p>
            <a:pPr marL="914400" lvl="1" indent="-304800" algn="l" rtl="0">
              <a:spcBef>
                <a:spcPts val="0"/>
              </a:spcBef>
              <a:spcAft>
                <a:spcPts val="0"/>
              </a:spcAft>
              <a:buClr>
                <a:schemeClr val="dk1"/>
              </a:buClr>
              <a:buSzPts val="1200"/>
              <a:buChar char="○"/>
            </a:pPr>
            <a:r>
              <a:rPr lang="en-CA" sz="1600">
                <a:solidFill>
                  <a:schemeClr val="dk1"/>
                </a:solidFill>
              </a:rPr>
              <a:t>Secretary</a:t>
            </a:r>
            <a:endParaRPr sz="1600"/>
          </a:p>
          <a:p>
            <a:pPr marL="914400" lvl="1" indent="-304800" algn="l" rtl="0">
              <a:spcBef>
                <a:spcPts val="0"/>
              </a:spcBef>
              <a:spcAft>
                <a:spcPts val="0"/>
              </a:spcAft>
              <a:buClr>
                <a:schemeClr val="dk1"/>
              </a:buClr>
              <a:buSzPts val="1200"/>
              <a:buChar char="○"/>
            </a:pPr>
            <a:r>
              <a:rPr lang="en-CA" sz="1600">
                <a:solidFill>
                  <a:schemeClr val="dk1"/>
                </a:solidFill>
              </a:rPr>
              <a:t>DPAC Representative</a:t>
            </a:r>
            <a:endParaRPr sz="1600"/>
          </a:p>
          <a:p>
            <a:pPr marL="914400" lvl="1" indent="-304800" algn="l" rtl="0">
              <a:spcBef>
                <a:spcPts val="0"/>
              </a:spcBef>
              <a:spcAft>
                <a:spcPts val="0"/>
              </a:spcAft>
              <a:buClr>
                <a:schemeClr val="dk1"/>
              </a:buClr>
              <a:buSzPts val="1200"/>
              <a:buChar char="○"/>
            </a:pPr>
            <a:r>
              <a:rPr lang="en-CA" sz="1600">
                <a:solidFill>
                  <a:schemeClr val="dk1"/>
                </a:solidFill>
              </a:rPr>
              <a:t>Members at Large</a:t>
            </a:r>
            <a:endParaRPr sz="1200">
              <a:solidFill>
                <a:schemeClr val="dk1"/>
              </a:solidFill>
            </a:endParaRPr>
          </a:p>
          <a:p>
            <a:pPr marL="457200" marR="0" lvl="0" indent="-336550" algn="l" rtl="0">
              <a:lnSpc>
                <a:spcPct val="100000"/>
              </a:lnSpc>
              <a:spcBef>
                <a:spcPts val="0"/>
              </a:spcBef>
              <a:spcAft>
                <a:spcPts val="0"/>
              </a:spcAft>
              <a:buClr>
                <a:schemeClr val="dk1"/>
              </a:buClr>
              <a:buSzPts val="1700"/>
              <a:buFont typeface="Arial"/>
              <a:buChar char="●"/>
            </a:pPr>
            <a:r>
              <a:rPr lang="en-CA" sz="1700" b="0" i="0" u="none" strike="noStrike" cap="none">
                <a:solidFill>
                  <a:schemeClr val="dk1"/>
                </a:solidFill>
                <a:latin typeface="Arial"/>
                <a:ea typeface="Arial"/>
                <a:cs typeface="Arial"/>
                <a:sym typeface="Arial"/>
              </a:rPr>
              <a:t>Grad 2027 updates — to come</a:t>
            </a:r>
            <a:endParaRPr sz="1700" b="0" i="0" u="none" strike="noStrike" cap="none">
              <a:solidFill>
                <a:schemeClr val="dk1"/>
              </a:solidFill>
              <a:latin typeface="Arial"/>
              <a:ea typeface="Arial"/>
              <a:cs typeface="Arial"/>
              <a:sym typeface="Arial"/>
            </a:endParaRPr>
          </a:p>
          <a:p>
            <a:pPr marL="457200" lvl="0" indent="-336550" algn="l" rtl="0">
              <a:spcBef>
                <a:spcPts val="0"/>
              </a:spcBef>
              <a:spcAft>
                <a:spcPts val="0"/>
              </a:spcAft>
              <a:buClr>
                <a:schemeClr val="dk1"/>
              </a:buClr>
              <a:buSzPts val="1700"/>
              <a:buChar char="●"/>
            </a:pPr>
            <a:r>
              <a:rPr lang="en-CA" sz="1700">
                <a:solidFill>
                  <a:schemeClr val="dk1"/>
                </a:solidFill>
              </a:rPr>
              <a:t>Wednesday Walks</a:t>
            </a:r>
            <a:endParaRPr sz="1700">
              <a:solidFill>
                <a:schemeClr val="dk1"/>
              </a:solidFill>
            </a:endParaRPr>
          </a:p>
          <a:p>
            <a:pPr marL="914400" lvl="1" indent="-323850" algn="l" rtl="0">
              <a:spcBef>
                <a:spcPts val="0"/>
              </a:spcBef>
              <a:spcAft>
                <a:spcPts val="0"/>
              </a:spcAft>
              <a:buClr>
                <a:schemeClr val="dk1"/>
              </a:buClr>
              <a:buSzPts val="1500"/>
              <a:buChar char="○"/>
            </a:pPr>
            <a:r>
              <a:rPr lang="en-CA" sz="1500">
                <a:solidFill>
                  <a:schemeClr val="dk1"/>
                </a:solidFill>
              </a:rPr>
              <a:t>All Parents are welcome.</a:t>
            </a:r>
            <a:endParaRPr sz="1500">
              <a:solidFill>
                <a:schemeClr val="dk1"/>
              </a:solidFill>
            </a:endParaRPr>
          </a:p>
          <a:p>
            <a:pPr marL="914400" lvl="1" indent="-323850" algn="l" rtl="0">
              <a:spcBef>
                <a:spcPts val="0"/>
              </a:spcBef>
              <a:spcAft>
                <a:spcPts val="0"/>
              </a:spcAft>
              <a:buClr>
                <a:schemeClr val="dk1"/>
              </a:buClr>
              <a:buSzPts val="1500"/>
              <a:buChar char="○"/>
            </a:pPr>
            <a:r>
              <a:rPr lang="en-CA" sz="1500">
                <a:solidFill>
                  <a:schemeClr val="dk1"/>
                </a:solidFill>
              </a:rPr>
              <a:t>Starting in front of the main steps in front of Lord Byng at 9am every Wednesday. We walk either the forest or the beach. Walks usually end by 10:30 and we can have coffee afterwards. It's a great way to meet other parents" if you have questions please contact noradyng@hotmail.com</a:t>
            </a:r>
            <a:endParaRPr sz="1500">
              <a:solidFill>
                <a:schemeClr val="dk1"/>
              </a:solidFill>
            </a:endParaRPr>
          </a:p>
        </p:txBody>
      </p:sp>
      <p:sp>
        <p:nvSpPr>
          <p:cNvPr id="465" name="Google Shape;465;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469"/>
        <p:cNvGrpSpPr/>
        <p:nvPr/>
      </p:nvGrpSpPr>
      <p:grpSpPr>
        <a:xfrm>
          <a:off x="0" y="0"/>
          <a:ext cx="0" cy="0"/>
          <a:chOff x="0" y="0"/>
          <a:chExt cx="0" cy="0"/>
        </a:xfrm>
      </p:grpSpPr>
      <p:sp>
        <p:nvSpPr>
          <p:cNvPr id="470" name="Google Shape;470;g3fbcb8f1bca_5_37"/>
          <p:cNvSpPr txBox="1">
            <a:spLocks noGrp="1"/>
          </p:cNvSpPr>
          <p:nvPr>
            <p:ph type="ctrTitle"/>
          </p:nvPr>
        </p:nvSpPr>
        <p:spPr>
          <a:xfrm>
            <a:off x="859350" y="217825"/>
            <a:ext cx="7425300" cy="8445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5200"/>
              <a:buNone/>
            </a:pPr>
            <a:r>
              <a:rPr lang="en-CA" sz="3000" b="1"/>
              <a:t>Byng &amp; PAC Upcoming Events</a:t>
            </a:r>
            <a:endParaRPr sz="3800" b="1">
              <a:latin typeface="Calibri"/>
              <a:ea typeface="Calibri"/>
              <a:cs typeface="Calibri"/>
              <a:sym typeface="Calibri"/>
            </a:endParaRPr>
          </a:p>
        </p:txBody>
      </p:sp>
      <p:sp>
        <p:nvSpPr>
          <p:cNvPr id="471" name="Google Shape;471;g3fbcb8f1bca_5_37"/>
          <p:cNvSpPr txBox="1"/>
          <p:nvPr/>
        </p:nvSpPr>
        <p:spPr>
          <a:xfrm>
            <a:off x="859350" y="1221075"/>
            <a:ext cx="7239000" cy="32799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r>
              <a:rPr lang="en-CA">
                <a:solidFill>
                  <a:schemeClr val="dk1"/>
                </a:solidFill>
              </a:rPr>
              <a:t>PAC meeting dates for 2026-2027</a:t>
            </a:r>
            <a:endParaRPr>
              <a:solidFill>
                <a:schemeClr val="dk1"/>
              </a:solidFill>
            </a:endParaRPr>
          </a:p>
          <a:p>
            <a:pPr marL="457200" marR="0" lvl="0" indent="-317500" algn="l" rtl="0">
              <a:lnSpc>
                <a:spcPct val="115000"/>
              </a:lnSpc>
              <a:spcBef>
                <a:spcPts val="0"/>
              </a:spcBef>
              <a:spcAft>
                <a:spcPts val="0"/>
              </a:spcAft>
              <a:buClr>
                <a:schemeClr val="dk1"/>
              </a:buClr>
              <a:buSzPts val="1400"/>
              <a:buFont typeface="Arial"/>
              <a:buChar char="●"/>
            </a:pPr>
            <a:r>
              <a:rPr lang="en-CA" sz="1400" b="0" i="0" u="none" strike="noStrike" cap="none">
                <a:solidFill>
                  <a:schemeClr val="dk1"/>
                </a:solidFill>
                <a:latin typeface="Arial"/>
                <a:ea typeface="Arial"/>
                <a:cs typeface="Arial"/>
                <a:sym typeface="Arial"/>
              </a:rPr>
              <a:t>Sept. 22: First PAC Meeting, 6:30–8:00pm — Library</a:t>
            </a:r>
            <a:endParaRPr>
              <a:solidFill>
                <a:schemeClr val="dk1"/>
              </a:solidFill>
            </a:endParaRPr>
          </a:p>
          <a:p>
            <a:pPr marL="0" marR="0" lvl="0" indent="0" algn="l" rtl="0">
              <a:lnSpc>
                <a:spcPct val="100000"/>
              </a:lnSpc>
              <a:spcBef>
                <a:spcPts val="0"/>
              </a:spcBef>
              <a:spcAft>
                <a:spcPts val="0"/>
              </a:spcAft>
              <a:buNone/>
            </a:pPr>
            <a:endParaRPr b="1" i="1">
              <a:solidFill>
                <a:schemeClr val="dk1"/>
              </a:solidFill>
            </a:endParaRPr>
          </a:p>
          <a:p>
            <a:pPr marL="0" marR="0" lvl="0" indent="0" algn="l" rtl="0">
              <a:lnSpc>
                <a:spcPct val="100000"/>
              </a:lnSpc>
              <a:spcBef>
                <a:spcPts val="0"/>
              </a:spcBef>
              <a:spcAft>
                <a:spcPts val="0"/>
              </a:spcAft>
              <a:buNone/>
            </a:pPr>
            <a:r>
              <a:rPr lang="en-CA" sz="1500">
                <a:solidFill>
                  <a:schemeClr val="dk1"/>
                </a:solidFill>
              </a:rPr>
              <a:t>All future PAC meetings will be on </a:t>
            </a:r>
            <a:r>
              <a:rPr lang="en-CA" sz="1500" b="1" i="1">
                <a:solidFill>
                  <a:schemeClr val="dk1"/>
                </a:solidFill>
              </a:rPr>
              <a:t>Wednesday</a:t>
            </a:r>
            <a:r>
              <a:rPr lang="en-CA" sz="1500" b="1">
                <a:solidFill>
                  <a:schemeClr val="dk1"/>
                </a:solidFill>
              </a:rPr>
              <a:t>, </a:t>
            </a:r>
            <a:r>
              <a:rPr lang="en-CA" sz="1500">
                <a:solidFill>
                  <a:schemeClr val="dk1"/>
                </a:solidFill>
              </a:rPr>
              <a:t>not Tuesday, from 6:30-8:00pm in person. Online options </a:t>
            </a:r>
            <a:r>
              <a:rPr lang="en-CA" sz="1500" b="1" i="1">
                <a:solidFill>
                  <a:schemeClr val="dk1"/>
                </a:solidFill>
              </a:rPr>
              <a:t>may</a:t>
            </a:r>
            <a:r>
              <a:rPr lang="en-CA" sz="1500">
                <a:solidFill>
                  <a:schemeClr val="dk1"/>
                </a:solidFill>
              </a:rPr>
              <a:t> be available for future meetings.</a:t>
            </a:r>
            <a:endParaRPr sz="1500">
              <a:solidFill>
                <a:schemeClr val="dk1"/>
              </a:solidFill>
            </a:endParaRPr>
          </a:p>
          <a:p>
            <a:pPr marL="457200" marR="0" lvl="0" indent="-317500" algn="l" rtl="0">
              <a:lnSpc>
                <a:spcPct val="100000"/>
              </a:lnSpc>
              <a:spcBef>
                <a:spcPts val="0"/>
              </a:spcBef>
              <a:spcAft>
                <a:spcPts val="0"/>
              </a:spcAft>
              <a:buClr>
                <a:schemeClr val="dk1"/>
              </a:buClr>
              <a:buSzPts val="1400"/>
              <a:buFont typeface="Arial"/>
              <a:buChar char="●"/>
            </a:pPr>
            <a:r>
              <a:rPr lang="en-CA" sz="1400" b="0" i="0" u="none" strike="noStrike" cap="none">
                <a:solidFill>
                  <a:schemeClr val="dk1"/>
                </a:solidFill>
                <a:latin typeface="Arial"/>
                <a:ea typeface="Arial"/>
                <a:cs typeface="Arial"/>
                <a:sym typeface="Arial"/>
              </a:rPr>
              <a:t>October 2</a:t>
            </a:r>
            <a:r>
              <a:rPr lang="en-CA">
                <a:solidFill>
                  <a:schemeClr val="dk1"/>
                </a:solidFill>
              </a:rPr>
              <a:t>0 </a:t>
            </a:r>
            <a:r>
              <a:rPr lang="en-CA" sz="1400" b="0" i="0" u="none" strike="noStrike" cap="none">
                <a:solidFill>
                  <a:schemeClr val="dk1"/>
                </a:solidFill>
                <a:latin typeface="Arial"/>
                <a:ea typeface="Arial"/>
                <a:cs typeface="Arial"/>
                <a:sym typeface="Arial"/>
              </a:rPr>
              <a:t>2026</a:t>
            </a:r>
            <a:endParaRPr>
              <a:solidFill>
                <a:schemeClr val="dk1"/>
              </a:solidFill>
            </a:endParaRPr>
          </a:p>
          <a:p>
            <a:pPr marL="457200" lvl="0" indent="-317500" algn="l" rtl="0">
              <a:spcBef>
                <a:spcPts val="0"/>
              </a:spcBef>
              <a:spcAft>
                <a:spcPts val="0"/>
              </a:spcAft>
              <a:buClr>
                <a:schemeClr val="dk1"/>
              </a:buClr>
              <a:buSzPts val="1400"/>
              <a:buChar char="●"/>
            </a:pPr>
            <a:r>
              <a:rPr lang="en-CA">
                <a:solidFill>
                  <a:schemeClr val="dk1"/>
                </a:solidFill>
              </a:rPr>
              <a:t>⁠Weds Oct 21st: PAC annual election / AGM</a:t>
            </a:r>
            <a:endParaRPr>
              <a:solidFill>
                <a:schemeClr val="dk1"/>
              </a:solidFill>
            </a:endParaRPr>
          </a:p>
          <a:p>
            <a:pPr marL="457200" lvl="0" indent="-317500" algn="l" rtl="0">
              <a:spcBef>
                <a:spcPts val="0"/>
              </a:spcBef>
              <a:spcAft>
                <a:spcPts val="0"/>
              </a:spcAft>
              <a:buClr>
                <a:schemeClr val="dk1"/>
              </a:buClr>
              <a:buSzPts val="1400"/>
              <a:buChar char="●"/>
            </a:pPr>
            <a:r>
              <a:rPr lang="en-CA">
                <a:solidFill>
                  <a:schemeClr val="dk1"/>
                </a:solidFill>
              </a:rPr>
              <a:t>⁠⁠Thurs Nov 19th</a:t>
            </a:r>
            <a:endParaRPr>
              <a:solidFill>
                <a:schemeClr val="dk1"/>
              </a:solidFill>
            </a:endParaRPr>
          </a:p>
          <a:p>
            <a:pPr marL="457200" lvl="0" indent="-317500" algn="l" rtl="0">
              <a:spcBef>
                <a:spcPts val="0"/>
              </a:spcBef>
              <a:spcAft>
                <a:spcPts val="0"/>
              </a:spcAft>
              <a:buClr>
                <a:schemeClr val="dk1"/>
              </a:buClr>
              <a:buSzPts val="1400"/>
              <a:buChar char="●"/>
            </a:pPr>
            <a:r>
              <a:rPr lang="en-CA">
                <a:solidFill>
                  <a:schemeClr val="dk1"/>
                </a:solidFill>
              </a:rPr>
              <a:t>⁠⁠Monday Jan 18th</a:t>
            </a:r>
            <a:endParaRPr>
              <a:solidFill>
                <a:schemeClr val="dk1"/>
              </a:solidFill>
            </a:endParaRPr>
          </a:p>
          <a:p>
            <a:pPr marL="457200" lvl="0" indent="-317500" algn="l" rtl="0">
              <a:spcBef>
                <a:spcPts val="0"/>
              </a:spcBef>
              <a:spcAft>
                <a:spcPts val="0"/>
              </a:spcAft>
              <a:buClr>
                <a:schemeClr val="dk1"/>
              </a:buClr>
              <a:buSzPts val="1400"/>
              <a:buChar char="●"/>
            </a:pPr>
            <a:r>
              <a:rPr lang="en-CA">
                <a:solidFill>
                  <a:schemeClr val="dk1"/>
                </a:solidFill>
              </a:rPr>
              <a:t>⁠⁠Tues Feb 23rd</a:t>
            </a:r>
            <a:endParaRPr>
              <a:solidFill>
                <a:schemeClr val="dk1"/>
              </a:solidFill>
            </a:endParaRPr>
          </a:p>
          <a:p>
            <a:pPr marL="457200" lvl="0" indent="-317500" algn="l" rtl="0">
              <a:spcBef>
                <a:spcPts val="0"/>
              </a:spcBef>
              <a:spcAft>
                <a:spcPts val="0"/>
              </a:spcAft>
              <a:buClr>
                <a:schemeClr val="dk1"/>
              </a:buClr>
              <a:buSzPts val="1400"/>
              <a:buChar char="●"/>
            </a:pPr>
            <a:r>
              <a:rPr lang="en-CA">
                <a:solidFill>
                  <a:schemeClr val="dk1"/>
                </a:solidFill>
              </a:rPr>
              <a:t>⁠⁠Weds April 14th</a:t>
            </a:r>
            <a:endParaRPr>
              <a:solidFill>
                <a:schemeClr val="dk1"/>
              </a:solidFill>
            </a:endParaRPr>
          </a:p>
          <a:p>
            <a:pPr marL="457200" lvl="0" indent="-317500" algn="l" rtl="0">
              <a:spcBef>
                <a:spcPts val="0"/>
              </a:spcBef>
              <a:spcAft>
                <a:spcPts val="0"/>
              </a:spcAft>
              <a:buClr>
                <a:schemeClr val="dk1"/>
              </a:buClr>
              <a:buSzPts val="1400"/>
              <a:buChar char="●"/>
            </a:pPr>
            <a:r>
              <a:rPr lang="en-CA">
                <a:solidFill>
                  <a:schemeClr val="dk1"/>
                </a:solidFill>
              </a:rPr>
              <a:t>⁠⁠Thurs May 13th</a:t>
            </a:r>
            <a:endParaRPr sz="1400" b="0" i="0" u="none" strike="noStrike" cap="none">
              <a:solidFill>
                <a:schemeClr val="dk1"/>
              </a:solidFill>
              <a:latin typeface="Arial"/>
              <a:ea typeface="Arial"/>
              <a:cs typeface="Arial"/>
              <a:sym typeface="Arial"/>
            </a:endParaRPr>
          </a:p>
        </p:txBody>
      </p:sp>
      <p:sp>
        <p:nvSpPr>
          <p:cNvPr id="472" name="Google Shape;472;g3fbcb8f1bca_5_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476"/>
        <p:cNvGrpSpPr/>
        <p:nvPr/>
      </p:nvGrpSpPr>
      <p:grpSpPr>
        <a:xfrm>
          <a:off x="0" y="0"/>
          <a:ext cx="0" cy="0"/>
          <a:chOff x="0" y="0"/>
          <a:chExt cx="0" cy="0"/>
        </a:xfrm>
      </p:grpSpPr>
      <p:sp>
        <p:nvSpPr>
          <p:cNvPr id="477" name="Google Shape;477;p26"/>
          <p:cNvSpPr txBox="1"/>
          <p:nvPr/>
        </p:nvSpPr>
        <p:spPr>
          <a:xfrm>
            <a:off x="592725" y="296350"/>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478" name="Google Shape;478;p26"/>
          <p:cNvSpPr txBox="1"/>
          <p:nvPr/>
        </p:nvSpPr>
        <p:spPr>
          <a:xfrm>
            <a:off x="586475" y="345625"/>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479" name="Google Shape;479;p26"/>
          <p:cNvSpPr txBox="1"/>
          <p:nvPr/>
        </p:nvSpPr>
        <p:spPr>
          <a:xfrm>
            <a:off x="308550" y="87175"/>
            <a:ext cx="8365800" cy="861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CA" sz="2200" b="0" i="0" u="none" strike="noStrike" cap="none">
                <a:solidFill>
                  <a:schemeClr val="dk1"/>
                </a:solidFill>
                <a:latin typeface="Arial"/>
                <a:ea typeface="Arial"/>
                <a:cs typeface="Arial"/>
                <a:sym typeface="Arial"/>
              </a:rPr>
              <a:t>PAC website: </a:t>
            </a:r>
            <a:r>
              <a:rPr lang="en-CA" sz="2200" b="0" i="0" u="sng" strike="noStrike" cap="none">
                <a:solidFill>
                  <a:schemeClr val="hlink"/>
                </a:solidFill>
                <a:latin typeface="Arial"/>
                <a:ea typeface="Arial"/>
                <a:cs typeface="Arial"/>
                <a:sym typeface="Arial"/>
                <a:hlinkClick r:id="rId3"/>
              </a:rPr>
              <a:t>https://www.lordbyngpac.com/</a:t>
            </a:r>
            <a:endParaRPr sz="2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r>
              <a:rPr lang="en-CA" sz="2200" b="0" i="0" u="none" strike="noStrike" cap="none">
                <a:solidFill>
                  <a:schemeClr val="dk1"/>
                </a:solidFill>
                <a:latin typeface="Arial"/>
                <a:ea typeface="Arial"/>
                <a:cs typeface="Arial"/>
                <a:sym typeface="Arial"/>
              </a:rPr>
              <a:t>PAC email: lordbyngschoolpac@gmail.com</a:t>
            </a:r>
            <a:endParaRPr sz="2200" b="0" i="0" u="none" strike="noStrike" cap="none">
              <a:solidFill>
                <a:schemeClr val="dk1"/>
              </a:solidFill>
              <a:latin typeface="Arial"/>
              <a:ea typeface="Arial"/>
              <a:cs typeface="Arial"/>
              <a:sym typeface="Arial"/>
            </a:endParaRPr>
          </a:p>
        </p:txBody>
      </p:sp>
      <p:sp>
        <p:nvSpPr>
          <p:cNvPr id="480" name="Google Shape;480;p26"/>
          <p:cNvSpPr txBox="1"/>
          <p:nvPr/>
        </p:nvSpPr>
        <p:spPr>
          <a:xfrm>
            <a:off x="1223750" y="4815800"/>
            <a:ext cx="18600" cy="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pic>
        <p:nvPicPr>
          <p:cNvPr id="481" name="Google Shape;481;p26" title="Screen Shot 2025-09-15 at 10.26.43 PM.png"/>
          <p:cNvPicPr preferRelativeResize="0"/>
          <p:nvPr/>
        </p:nvPicPr>
        <p:blipFill rotWithShape="1">
          <a:blip r:embed="rId4">
            <a:alphaModFix/>
          </a:blip>
          <a:srcRect/>
          <a:stretch/>
        </p:blipFill>
        <p:spPr>
          <a:xfrm>
            <a:off x="611325" y="981738"/>
            <a:ext cx="4515601" cy="3801399"/>
          </a:xfrm>
          <a:prstGeom prst="rect">
            <a:avLst/>
          </a:prstGeom>
          <a:noFill/>
          <a:ln>
            <a:noFill/>
          </a:ln>
        </p:spPr>
      </p:pic>
      <p:sp>
        <p:nvSpPr>
          <p:cNvPr id="482" name="Google Shape;482;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486"/>
        <p:cNvGrpSpPr/>
        <p:nvPr/>
      </p:nvGrpSpPr>
      <p:grpSpPr>
        <a:xfrm>
          <a:off x="0" y="0"/>
          <a:ext cx="0" cy="0"/>
          <a:chOff x="0" y="0"/>
          <a:chExt cx="0" cy="0"/>
        </a:xfrm>
      </p:grpSpPr>
      <p:sp>
        <p:nvSpPr>
          <p:cNvPr id="487" name="Google Shape;487;p29"/>
          <p:cNvSpPr txBox="1">
            <a:spLocks noGrp="1"/>
          </p:cNvSpPr>
          <p:nvPr>
            <p:ph type="subTitle" idx="1"/>
          </p:nvPr>
        </p:nvSpPr>
        <p:spPr>
          <a:xfrm>
            <a:off x="222550" y="0"/>
            <a:ext cx="8467200" cy="6456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0"/>
              </a:spcBef>
              <a:spcAft>
                <a:spcPts val="0"/>
              </a:spcAft>
              <a:buClr>
                <a:srgbClr val="000000"/>
              </a:buClr>
              <a:buSzPts val="3027"/>
              <a:buFont typeface="Arial"/>
              <a:buNone/>
            </a:pPr>
            <a:r>
              <a:rPr lang="en-CA" sz="3200">
                <a:solidFill>
                  <a:srgbClr val="FFFFFF"/>
                </a:solidFill>
                <a:latin typeface="Gill Sans"/>
                <a:ea typeface="Gill Sans"/>
                <a:cs typeface="Gill Sans"/>
                <a:sym typeface="Gill Sans"/>
              </a:rPr>
              <a:t>Contact PAC / Stay in touch</a:t>
            </a:r>
            <a:endParaRPr sz="4200"/>
          </a:p>
        </p:txBody>
      </p:sp>
      <p:sp>
        <p:nvSpPr>
          <p:cNvPr id="488" name="Google Shape;488;p29"/>
          <p:cNvSpPr txBox="1"/>
          <p:nvPr/>
        </p:nvSpPr>
        <p:spPr>
          <a:xfrm>
            <a:off x="429475" y="2543950"/>
            <a:ext cx="3515100" cy="1616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CA" sz="1700" b="0" i="0" u="none" strike="noStrike" cap="none">
                <a:solidFill>
                  <a:schemeClr val="dk1"/>
                </a:solidFill>
                <a:latin typeface="Arial"/>
                <a:ea typeface="Arial"/>
                <a:cs typeface="Arial"/>
                <a:sym typeface="Arial"/>
              </a:rPr>
              <a:t>3.</a:t>
            </a:r>
            <a:r>
              <a:rPr lang="en-CA" sz="1500" b="0" i="0" u="none" strike="noStrike" cap="none">
                <a:solidFill>
                  <a:schemeClr val="dk1"/>
                </a:solidFill>
                <a:latin typeface="Arial"/>
                <a:ea typeface="Arial"/>
                <a:cs typeface="Arial"/>
                <a:sym typeface="Arial"/>
              </a:rPr>
              <a:t> </a:t>
            </a:r>
            <a:r>
              <a:rPr lang="en-CA" sz="1800" b="0" i="0" u="sng" strike="noStrike" cap="none">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PAC Newsletter Sign Up  訂閱</a:t>
            </a:r>
            <a:r>
              <a:rPr lang="en-CA" sz="2100" b="0" i="0" u="none" strike="noStrike" cap="none">
                <a:solidFill>
                  <a:schemeClr val="dk1"/>
                </a:solidFill>
                <a:latin typeface="Arial"/>
                <a:ea typeface="Arial"/>
                <a:cs typeface="Arial"/>
                <a:sym typeface="Arial"/>
              </a:rPr>
              <a:t> </a:t>
            </a:r>
            <a:r>
              <a:rPr lang="en-CA" sz="2000" b="0" i="0" u="none" strike="noStrike" cap="none">
                <a:solidFill>
                  <a:schemeClr val="dk1"/>
                </a:solidFill>
                <a:latin typeface="Arial"/>
                <a:ea typeface="Arial"/>
                <a:cs typeface="Arial"/>
                <a:sym typeface="Arial"/>
              </a:rPr>
              <a:t>http://eepurl.com/iyRCtI</a:t>
            </a:r>
            <a:endParaRPr sz="2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600"/>
              <a:buFont typeface="Arial"/>
              <a:buNone/>
            </a:pPr>
            <a:endParaRPr sz="2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600"/>
              <a:buFont typeface="Arial"/>
              <a:buNone/>
            </a:pPr>
            <a:endParaRPr sz="2600" b="0" i="0" u="none" strike="noStrike" cap="none">
              <a:solidFill>
                <a:srgbClr val="000000"/>
              </a:solidFill>
              <a:latin typeface="Arial"/>
              <a:ea typeface="Arial"/>
              <a:cs typeface="Arial"/>
              <a:sym typeface="Arial"/>
            </a:endParaRPr>
          </a:p>
        </p:txBody>
      </p:sp>
      <p:pic>
        <p:nvPicPr>
          <p:cNvPr id="489" name="Google Shape;489;p29" title="Screenshot 2025-09-16 at 2.43.38 PM.png"/>
          <p:cNvPicPr preferRelativeResize="0"/>
          <p:nvPr/>
        </p:nvPicPr>
        <p:blipFill rotWithShape="1">
          <a:blip r:embed="rId4">
            <a:alphaModFix/>
          </a:blip>
          <a:srcRect/>
          <a:stretch/>
        </p:blipFill>
        <p:spPr>
          <a:xfrm>
            <a:off x="1595500" y="3409925"/>
            <a:ext cx="1079850" cy="1086500"/>
          </a:xfrm>
          <a:prstGeom prst="rect">
            <a:avLst/>
          </a:prstGeom>
          <a:noFill/>
          <a:ln>
            <a:noFill/>
          </a:ln>
        </p:spPr>
      </p:pic>
      <p:sp>
        <p:nvSpPr>
          <p:cNvPr id="490" name="Google Shape;490;p29"/>
          <p:cNvSpPr txBox="1"/>
          <p:nvPr/>
        </p:nvSpPr>
        <p:spPr>
          <a:xfrm>
            <a:off x="4780525" y="643475"/>
            <a:ext cx="3318600" cy="769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CA" sz="2000" b="0" i="0" u="none" strike="noStrike" cap="none">
                <a:solidFill>
                  <a:schemeClr val="dk1"/>
                </a:solidFill>
                <a:latin typeface="Arial"/>
                <a:ea typeface="Arial"/>
                <a:cs typeface="Arial"/>
                <a:sym typeface="Arial"/>
              </a:rPr>
              <a:t>2. Byng PAC website: </a:t>
            </a:r>
            <a:r>
              <a:rPr lang="en-CA" sz="1800" b="0" i="0" u="sng" strike="noStrike" cap="none">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rPr>
              <a:t>https://www.lordbyngpac.com/</a:t>
            </a:r>
            <a:endParaRPr sz="1800" b="0" i="0" u="none" strike="noStrike" cap="none">
              <a:solidFill>
                <a:schemeClr val="dk1"/>
              </a:solidFill>
              <a:latin typeface="Arial"/>
              <a:ea typeface="Arial"/>
              <a:cs typeface="Arial"/>
              <a:sym typeface="Arial"/>
            </a:endParaRPr>
          </a:p>
        </p:txBody>
      </p:sp>
      <p:pic>
        <p:nvPicPr>
          <p:cNvPr id="491" name="Google Shape;491;p29" title="Screenshot 2025-09-16 at 2.55.52 PM.png"/>
          <p:cNvPicPr preferRelativeResize="0"/>
          <p:nvPr/>
        </p:nvPicPr>
        <p:blipFill rotWithShape="1">
          <a:blip r:embed="rId6">
            <a:alphaModFix/>
          </a:blip>
          <a:srcRect/>
          <a:stretch/>
        </p:blipFill>
        <p:spPr>
          <a:xfrm>
            <a:off x="5860850" y="1412973"/>
            <a:ext cx="1079850" cy="1052145"/>
          </a:xfrm>
          <a:prstGeom prst="rect">
            <a:avLst/>
          </a:prstGeom>
          <a:noFill/>
          <a:ln>
            <a:noFill/>
          </a:ln>
        </p:spPr>
      </p:pic>
      <p:sp>
        <p:nvSpPr>
          <p:cNvPr id="492" name="Google Shape;492;p29"/>
          <p:cNvSpPr txBox="1"/>
          <p:nvPr/>
        </p:nvSpPr>
        <p:spPr>
          <a:xfrm>
            <a:off x="4424738" y="2571750"/>
            <a:ext cx="4337100" cy="908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CA" sz="1800" b="0" i="0" u="none" strike="noStrike" cap="none">
                <a:solidFill>
                  <a:schemeClr val="dk1"/>
                </a:solidFill>
                <a:latin typeface="Arial"/>
                <a:ea typeface="Arial"/>
                <a:cs typeface="Arial"/>
                <a:sym typeface="Arial"/>
              </a:rPr>
              <a:t>4. All Byng Parents </a:t>
            </a:r>
            <a:r>
              <a:rPr lang="en-CA" sz="1900" b="1" i="1" u="none" strike="noStrike" cap="none">
                <a:solidFill>
                  <a:schemeClr val="dk1"/>
                </a:solidFill>
                <a:latin typeface="Arial"/>
                <a:ea typeface="Arial"/>
                <a:cs typeface="Arial"/>
                <a:sym typeface="Arial"/>
              </a:rPr>
              <a:t>WhatsApp Group </a:t>
            </a:r>
            <a:r>
              <a:rPr lang="en-CA" sz="1400" b="0" i="0" u="sng" strike="noStrike" cap="none">
                <a:solidFill>
                  <a:schemeClr val="dk1"/>
                </a:solidFill>
                <a:latin typeface="Arial"/>
                <a:ea typeface="Arial"/>
                <a:cs typeface="Arial"/>
                <a:sym typeface="Arial"/>
                <a:hlinkClick r:id="rId7">
                  <a:extLst>
                    <a:ext uri="{A12FA001-AC4F-418D-AE19-62706E023703}">
                      <ahyp:hlinkClr xmlns:ahyp="http://schemas.microsoft.com/office/drawing/2018/hyperlinkcolor" val="tx"/>
                    </a:ext>
                  </a:extLst>
                </a:hlinkClick>
              </a:rPr>
              <a:t>https://chat.whatsapp.com/GV7pXm7C5aFLJYpeX5mERq?mode=ems_wa_t</a:t>
            </a:r>
            <a:endParaRPr sz="1400" b="0" i="0" u="none" strike="noStrike" cap="none">
              <a:solidFill>
                <a:schemeClr val="dk1"/>
              </a:solidFill>
              <a:latin typeface="Arial"/>
              <a:ea typeface="Arial"/>
              <a:cs typeface="Arial"/>
              <a:sym typeface="Arial"/>
            </a:endParaRPr>
          </a:p>
        </p:txBody>
      </p:sp>
      <p:sp>
        <p:nvSpPr>
          <p:cNvPr id="493" name="Google Shape;493;p29"/>
          <p:cNvSpPr txBox="1"/>
          <p:nvPr/>
        </p:nvSpPr>
        <p:spPr>
          <a:xfrm>
            <a:off x="498982" y="794073"/>
            <a:ext cx="3936300" cy="12006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000"/>
              <a:buFont typeface="Arial"/>
              <a:buNone/>
            </a:pPr>
            <a:r>
              <a:rPr lang="en-CA" sz="2000" b="0" i="0" u="none" strike="noStrike" cap="none">
                <a:solidFill>
                  <a:schemeClr val="dk1"/>
                </a:solidFill>
                <a:latin typeface="Arial"/>
                <a:ea typeface="Arial"/>
                <a:cs typeface="Arial"/>
                <a:sym typeface="Arial"/>
              </a:rPr>
              <a:t>1. Email PAC:</a:t>
            </a:r>
            <a:endParaRPr sz="2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r>
              <a:rPr lang="en-CA" sz="2000" b="0" i="0" u="none" strike="noStrike" cap="none">
                <a:solidFill>
                  <a:schemeClr val="dk1"/>
                </a:solidFill>
                <a:latin typeface="Arial"/>
                <a:ea typeface="Arial"/>
                <a:cs typeface="Arial"/>
                <a:sym typeface="Arial"/>
              </a:rPr>
              <a:t> </a:t>
            </a:r>
            <a:r>
              <a:rPr lang="en-CA" sz="2000" b="0" i="0" u="sng" strike="noStrike" cap="none">
                <a:solidFill>
                  <a:schemeClr val="hlink"/>
                </a:solidFill>
                <a:latin typeface="Arial"/>
                <a:ea typeface="Arial"/>
                <a:cs typeface="Arial"/>
                <a:sym typeface="Arial"/>
                <a:hlinkClick r:id="rId8"/>
              </a:rPr>
              <a:t>lordbyngschoolpac@gmail.com</a:t>
            </a:r>
            <a:r>
              <a:rPr lang="en-CA" sz="2000" b="0" i="0" u="none" strike="noStrike" cap="none">
                <a:solidFill>
                  <a:schemeClr val="dk1"/>
                </a:solidFill>
                <a:latin typeface="Arial"/>
                <a:ea typeface="Arial"/>
                <a:cs typeface="Arial"/>
                <a:sym typeface="Arial"/>
              </a:rPr>
              <a:t> </a:t>
            </a:r>
            <a:endParaRPr sz="2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r>
              <a:rPr lang="en-CA" sz="2000" b="0" i="0" u="none" strike="noStrike" cap="none">
                <a:solidFill>
                  <a:schemeClr val="dk1"/>
                </a:solidFill>
                <a:latin typeface="Arial"/>
                <a:ea typeface="Arial"/>
                <a:cs typeface="Arial"/>
                <a:sym typeface="Arial"/>
              </a:rPr>
              <a:t>(English or 中文)</a:t>
            </a:r>
            <a:endParaRPr sz="2000" b="0" i="0" u="none" strike="noStrike" cap="none">
              <a:solidFill>
                <a:srgbClr val="000000"/>
              </a:solidFill>
              <a:latin typeface="Arial"/>
              <a:ea typeface="Arial"/>
              <a:cs typeface="Arial"/>
              <a:sym typeface="Arial"/>
            </a:endParaRPr>
          </a:p>
        </p:txBody>
      </p:sp>
      <p:pic>
        <p:nvPicPr>
          <p:cNvPr id="494" name="Google Shape;494;p29" title="Screenshot 2025-09-16 at 3.54.13 PM.png"/>
          <p:cNvPicPr preferRelativeResize="0"/>
          <p:nvPr/>
        </p:nvPicPr>
        <p:blipFill rotWithShape="1">
          <a:blip r:embed="rId9">
            <a:alphaModFix/>
          </a:blip>
          <a:srcRect l="23865" t="38207" r="23359" b="12096"/>
          <a:stretch/>
        </p:blipFill>
        <p:spPr>
          <a:xfrm>
            <a:off x="5837400" y="3479850"/>
            <a:ext cx="1204853" cy="1200601"/>
          </a:xfrm>
          <a:prstGeom prst="rect">
            <a:avLst/>
          </a:prstGeom>
          <a:noFill/>
          <a:ln>
            <a:noFill/>
          </a:ln>
        </p:spPr>
      </p:pic>
      <p:sp>
        <p:nvSpPr>
          <p:cNvPr id="495" name="Google Shape;495;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CA"/>
              <a:t>35</a:t>
            </a:fld>
            <a:endParaRPr/>
          </a:p>
        </p:txBody>
      </p:sp>
    </p:spTree>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2192</Words>
  <Application>Microsoft Office PowerPoint</Application>
  <PresentationFormat>On-screen Show (16:9)</PresentationFormat>
  <Paragraphs>359</Paragraphs>
  <Slides>35</Slides>
  <Notes>35</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35</vt:i4>
      </vt:variant>
    </vt:vector>
  </HeadingPairs>
  <TitlesOfParts>
    <vt:vector size="44" baseType="lpstr">
      <vt:lpstr>Arial</vt:lpstr>
      <vt:lpstr>Signika</vt:lpstr>
      <vt:lpstr>Gill Sans</vt:lpstr>
      <vt:lpstr>Play</vt:lpstr>
      <vt:lpstr>Calibri</vt:lpstr>
      <vt:lpstr>Roboto Slab</vt:lpstr>
      <vt:lpstr>Simple Dark</vt:lpstr>
      <vt:lpstr>Office Theme</vt:lpstr>
      <vt:lpstr>Simple Dark</vt:lpstr>
      <vt:lpstr>PowerPoint Presentation</vt:lpstr>
      <vt:lpstr>2026-2027 Byng Administration</vt:lpstr>
      <vt:lpstr>LAND ACKNOWLEDGEMENT</vt:lpstr>
      <vt:lpstr>LORD BYNG PAC MEETING  September 22th, 2026  Lord Byng Secondary School Library 6:30-8pm</vt:lpstr>
      <vt:lpstr>Agenda</vt:lpstr>
      <vt:lpstr>2025-2026 Byng Parent Advisory Committee Exec</vt:lpstr>
      <vt:lpstr>PAC = Collective voice of parents</vt:lpstr>
      <vt:lpstr>PowerPoint Presentation</vt:lpstr>
      <vt:lpstr>PowerPoint Presentation</vt:lpstr>
      <vt:lpstr>PowerPoint Presentation</vt:lpstr>
      <vt:lpstr>Principal’s update 校长发言</vt:lpstr>
      <vt:lpstr>PAC Mtg Update</vt:lpstr>
      <vt:lpstr>PowerPoint Presentation</vt:lpstr>
      <vt:lpstr>Lord Byng PAC 2025-2026 Review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DPAC Updates 区家委会信息更新</vt:lpstr>
      <vt:lpstr>Grad Committee Update  毕业生委员会信息更新</vt:lpstr>
      <vt:lpstr>PowerPoint Presentation</vt:lpstr>
      <vt:lpstr>PowerPoint Presentation</vt:lpstr>
      <vt:lpstr>PowerPoint Presentation</vt:lpstr>
      <vt:lpstr>PowerPoint Presentation</vt:lpstr>
      <vt:lpstr>General Q &amp; A 提问和回答   </vt:lpstr>
      <vt:lpstr>Byng &amp; PAC Announcements</vt:lpstr>
      <vt:lpstr>Byng &amp; PAC Upcoming Events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sunny wang</cp:lastModifiedBy>
  <cp:revision>1</cp:revision>
  <dcterms:modified xsi:type="dcterms:W3CDTF">2026-09-23T03:48:29Z</dcterms:modified>
</cp:coreProperties>
</file>